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3"/>
  </p:handoutMasterIdLst>
  <p:sldIdLst>
    <p:sldId id="261"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000"/>
    <a:srgbClr val="E33096"/>
    <a:srgbClr val="43BA75"/>
    <a:srgbClr val="913ECF"/>
    <a:srgbClr val="FFD863"/>
    <a:srgbClr val="FFC000"/>
    <a:srgbClr val="AE2573"/>
    <a:srgbClr val="F46403"/>
    <a:srgbClr val="7030A0"/>
    <a:srgbClr val="00B2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83"/>
    <p:restoredTop sz="96327"/>
  </p:normalViewPr>
  <p:slideViewPr>
    <p:cSldViewPr snapToGrid="0" snapToObjects="1">
      <p:cViewPr varScale="1">
        <p:scale>
          <a:sx n="113" d="100"/>
          <a:sy n="113" d="100"/>
        </p:scale>
        <p:origin x="870" y="102"/>
      </p:cViewPr>
      <p:guideLst/>
    </p:cSldViewPr>
  </p:slideViewPr>
  <p:notesTextViewPr>
    <p:cViewPr>
      <p:scale>
        <a:sx n="1" d="1"/>
        <a:sy n="1" d="1"/>
      </p:scale>
      <p:origin x="0" y="0"/>
    </p:cViewPr>
  </p:notesTextViewPr>
  <p:notesViewPr>
    <p:cSldViewPr snapToGrid="0" snapToObjects="1">
      <p:cViewPr varScale="1">
        <p:scale>
          <a:sx n="161" d="100"/>
          <a:sy n="161" d="100"/>
        </p:scale>
        <p:origin x="4528" y="208"/>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B3C2E5-609B-2AC9-37F2-E419E35197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3A50D9-E3C1-FABB-F749-8A1FE369F5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1D14CB-FE29-1C47-A861-C81FA133B93B}" type="datetimeFigureOut">
              <a:rPr lang="en-GB" smtClean="0"/>
              <a:t>05/12/2024</a:t>
            </a:fld>
            <a:endParaRPr lang="en-GB"/>
          </a:p>
        </p:txBody>
      </p:sp>
      <p:sp>
        <p:nvSpPr>
          <p:cNvPr id="4" name="Footer Placeholder 3">
            <a:extLst>
              <a:ext uri="{FF2B5EF4-FFF2-40B4-BE49-F238E27FC236}">
                <a16:creationId xmlns:a16="http://schemas.microsoft.com/office/drawing/2014/main" id="{14E69ED6-3428-11DE-120F-E543F17A51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68C49FD-CAD4-C276-D721-975C80479D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9FC188-D68D-1A45-919E-58C8D178C492}" type="slidenum">
              <a:rPr lang="en-GB" smtClean="0"/>
              <a:t>‹#›</a:t>
            </a:fld>
            <a:endParaRPr lang="en-GB"/>
          </a:p>
        </p:txBody>
      </p:sp>
    </p:spTree>
    <p:extLst>
      <p:ext uri="{BB962C8B-B14F-4D97-AF65-F5344CB8AC3E}">
        <p14:creationId xmlns:p14="http://schemas.microsoft.com/office/powerpoint/2010/main" val="19059833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NHSICB">
    <p:bg>
      <p:bgPr>
        <a:solidFill>
          <a:schemeClr val="accent4"/>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FC33464-0FEC-68D9-AA1F-C29BB74A0C9B}"/>
              </a:ext>
            </a:extLst>
          </p:cNvPr>
          <p:cNvSpPr/>
          <p:nvPr userDrawn="1"/>
        </p:nvSpPr>
        <p:spPr>
          <a:xfrm>
            <a:off x="0" y="0"/>
            <a:ext cx="12192000" cy="16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BE5B0C-C28C-9063-C2B2-DF97255C48C4}"/>
              </a:ext>
            </a:extLst>
          </p:cNvPr>
          <p:cNvSpPr>
            <a:spLocks noGrp="1"/>
          </p:cNvSpPr>
          <p:nvPr>
            <p:ph type="ctrTitle"/>
          </p:nvPr>
        </p:nvSpPr>
        <p:spPr>
          <a:xfrm>
            <a:off x="453600" y="1947920"/>
            <a:ext cx="5371200" cy="1961679"/>
          </a:xfrm>
        </p:spPr>
        <p:txBody>
          <a:bodyPr anchor="b">
            <a:normAutofit/>
          </a:bodyPr>
          <a:lstStyle>
            <a:lvl1pPr algn="l">
              <a:defRPr sz="2400">
                <a:solidFill>
                  <a:schemeClr val="bg1"/>
                </a:solidFill>
              </a:defRPr>
            </a:lvl1pPr>
          </a:lstStyle>
          <a:p>
            <a:r>
              <a:rPr lang="en-GB" dirty="0"/>
              <a:t>Click to edit Master title style</a:t>
            </a:r>
          </a:p>
        </p:txBody>
      </p:sp>
      <p:sp>
        <p:nvSpPr>
          <p:cNvPr id="3" name="Subtitle 2">
            <a:extLst>
              <a:ext uri="{FF2B5EF4-FFF2-40B4-BE49-F238E27FC236}">
                <a16:creationId xmlns:a16="http://schemas.microsoft.com/office/drawing/2014/main" id="{092E6076-F0F7-D954-8553-8E27913E9B57}"/>
              </a:ext>
            </a:extLst>
          </p:cNvPr>
          <p:cNvSpPr>
            <a:spLocks noGrp="1"/>
          </p:cNvSpPr>
          <p:nvPr>
            <p:ph type="subTitle" idx="1"/>
          </p:nvPr>
        </p:nvSpPr>
        <p:spPr>
          <a:xfrm>
            <a:off x="453600" y="4204800"/>
            <a:ext cx="5371200" cy="1053000"/>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a:extLst>
              <a:ext uri="{FF2B5EF4-FFF2-40B4-BE49-F238E27FC236}">
                <a16:creationId xmlns:a16="http://schemas.microsoft.com/office/drawing/2014/main" id="{607A4F4E-EBD0-4398-E5CA-33B458F86DB2}"/>
              </a:ext>
            </a:extLst>
          </p:cNvPr>
          <p:cNvSpPr>
            <a:spLocks noGrp="1"/>
          </p:cNvSpPr>
          <p:nvPr>
            <p:ph type="dt" sz="half" idx="10"/>
          </p:nvPr>
        </p:nvSpPr>
        <p:spPr/>
        <p:txBody>
          <a:bodyPr/>
          <a:lstStyle>
            <a:lvl1pPr>
              <a:defRPr>
                <a:solidFill>
                  <a:schemeClr val="bg1"/>
                </a:solidFill>
              </a:defRPr>
            </a:lvl1pPr>
          </a:lstStyle>
          <a:p>
            <a:fld id="{E8FB2C52-EA41-6F47-9888-AA140085CA19}" type="datetimeFigureOut">
              <a:rPr lang="en-GB" smtClean="0"/>
              <a:pPr/>
              <a:t>05/12/2024</a:t>
            </a:fld>
            <a:endParaRPr lang="en-GB" dirty="0"/>
          </a:p>
        </p:txBody>
      </p:sp>
      <p:sp>
        <p:nvSpPr>
          <p:cNvPr id="5" name="Footer Placeholder 4">
            <a:extLst>
              <a:ext uri="{FF2B5EF4-FFF2-40B4-BE49-F238E27FC236}">
                <a16:creationId xmlns:a16="http://schemas.microsoft.com/office/drawing/2014/main" id="{3B344787-EC7B-7C8D-8914-F29CB9D1C933}"/>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AC8770B7-D587-3A7E-4AEE-8026B5CFA727}"/>
              </a:ext>
            </a:extLst>
          </p:cNvPr>
          <p:cNvSpPr>
            <a:spLocks noGrp="1"/>
          </p:cNvSpPr>
          <p:nvPr>
            <p:ph type="sldNum" sz="quarter" idx="12"/>
          </p:nvPr>
        </p:nvSpPr>
        <p:spPr/>
        <p:txBody>
          <a:bodyPr/>
          <a:lstStyle>
            <a:lvl1pPr>
              <a:defRPr>
                <a:solidFill>
                  <a:schemeClr val="bg1"/>
                </a:solidFill>
              </a:defRPr>
            </a:lvl1pPr>
          </a:lstStyle>
          <a:p>
            <a:fld id="{2052134C-DD39-9A46-9E9D-A910E1364561}" type="slidenum">
              <a:rPr lang="en-GB" smtClean="0"/>
              <a:pPr/>
              <a:t>‹#›</a:t>
            </a:fld>
            <a:endParaRPr lang="en-GB"/>
          </a:p>
        </p:txBody>
      </p:sp>
      <p:sp>
        <p:nvSpPr>
          <p:cNvPr id="10" name="Title 1">
            <a:extLst>
              <a:ext uri="{FF2B5EF4-FFF2-40B4-BE49-F238E27FC236}">
                <a16:creationId xmlns:a16="http://schemas.microsoft.com/office/drawing/2014/main" id="{CEFCA30A-4A91-AE7F-9BBE-45B4C84DB326}"/>
              </a:ext>
            </a:extLst>
          </p:cNvPr>
          <p:cNvSpPr txBox="1">
            <a:spLocks/>
          </p:cNvSpPr>
          <p:nvPr userDrawn="1"/>
        </p:nvSpPr>
        <p:spPr>
          <a:xfrm>
            <a:off x="370298" y="5735638"/>
            <a:ext cx="2819302" cy="72532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1" kern="1200">
                <a:solidFill>
                  <a:schemeClr val="bg1"/>
                </a:solidFill>
                <a:latin typeface="Arial" panose="020B0604020202020204" pitchFamily="34" charset="0"/>
                <a:ea typeface="+mj-ea"/>
                <a:cs typeface="Arial" panose="020B0604020202020204" pitchFamily="34" charset="0"/>
              </a:defRPr>
            </a:lvl1pPr>
          </a:lstStyle>
          <a:p>
            <a:r>
              <a:rPr lang="en-GB" sz="2200" dirty="0"/>
              <a:t>Working together</a:t>
            </a:r>
            <a:br>
              <a:rPr lang="en-GB" sz="2200" b="0" dirty="0"/>
            </a:br>
            <a:r>
              <a:rPr lang="en-GB" sz="2200" b="0" dirty="0"/>
              <a:t>for a healthier future</a:t>
            </a:r>
          </a:p>
        </p:txBody>
      </p:sp>
      <p:pic>
        <p:nvPicPr>
          <p:cNvPr id="26" name="Picture 25" descr="Graphical user interface&#10;&#10;Description automatically generated">
            <a:extLst>
              <a:ext uri="{FF2B5EF4-FFF2-40B4-BE49-F238E27FC236}">
                <a16:creationId xmlns:a16="http://schemas.microsoft.com/office/drawing/2014/main" id="{930292E2-4296-DFC5-CFE0-9CEA9CF671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90330" y="6476"/>
            <a:ext cx="2181515" cy="1421588"/>
          </a:xfrm>
          <a:prstGeom prst="rect">
            <a:avLst/>
          </a:prstGeom>
        </p:spPr>
      </p:pic>
      <p:grpSp>
        <p:nvGrpSpPr>
          <p:cNvPr id="37" name="Group 36">
            <a:extLst>
              <a:ext uri="{FF2B5EF4-FFF2-40B4-BE49-F238E27FC236}">
                <a16:creationId xmlns:a16="http://schemas.microsoft.com/office/drawing/2014/main" id="{10762A1C-534F-78F1-C056-AFE32A51643C}"/>
              </a:ext>
            </a:extLst>
          </p:cNvPr>
          <p:cNvGrpSpPr/>
          <p:nvPr userDrawn="1"/>
        </p:nvGrpSpPr>
        <p:grpSpPr>
          <a:xfrm>
            <a:off x="6179124" y="2109719"/>
            <a:ext cx="4073676" cy="3898207"/>
            <a:chOff x="6179124" y="2109719"/>
            <a:chExt cx="4073676" cy="3898207"/>
          </a:xfrm>
        </p:grpSpPr>
        <p:grpSp>
          <p:nvGrpSpPr>
            <p:cNvPr id="38" name="Group 37">
              <a:extLst>
                <a:ext uri="{FF2B5EF4-FFF2-40B4-BE49-F238E27FC236}">
                  <a16:creationId xmlns:a16="http://schemas.microsoft.com/office/drawing/2014/main" id="{629191C7-AE57-9594-B386-546ECB7FE409}"/>
                </a:ext>
              </a:extLst>
            </p:cNvPr>
            <p:cNvGrpSpPr/>
            <p:nvPr userDrawn="1"/>
          </p:nvGrpSpPr>
          <p:grpSpPr>
            <a:xfrm>
              <a:off x="6179124" y="2894519"/>
              <a:ext cx="2676876" cy="3113407"/>
              <a:chOff x="8526325" y="2717706"/>
              <a:chExt cx="1755642" cy="2041943"/>
            </a:xfrm>
          </p:grpSpPr>
          <p:sp>
            <p:nvSpPr>
              <p:cNvPr id="42" name="Freeform 41">
                <a:extLst>
                  <a:ext uri="{FF2B5EF4-FFF2-40B4-BE49-F238E27FC236}">
                    <a16:creationId xmlns:a16="http://schemas.microsoft.com/office/drawing/2014/main" id="{7767CFC6-FF51-6509-3D85-2BCCA229CDEA}"/>
                  </a:ext>
                </a:extLst>
              </p:cNvPr>
              <p:cNvSpPr/>
              <p:nvPr/>
            </p:nvSpPr>
            <p:spPr>
              <a:xfrm>
                <a:off x="8526325" y="2717706"/>
                <a:ext cx="1698462" cy="986039"/>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43" name="Freeform 42">
                <a:extLst>
                  <a:ext uri="{FF2B5EF4-FFF2-40B4-BE49-F238E27FC236}">
                    <a16:creationId xmlns:a16="http://schemas.microsoft.com/office/drawing/2014/main" id="{B295D1C5-06AA-7598-4D41-760B4DEF061D}"/>
                  </a:ext>
                </a:extLst>
              </p:cNvPr>
              <p:cNvSpPr/>
              <p:nvPr/>
            </p:nvSpPr>
            <p:spPr>
              <a:xfrm>
                <a:off x="9410570" y="3285108"/>
                <a:ext cx="871397" cy="1474541"/>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39" name="Group 38">
              <a:extLst>
                <a:ext uri="{FF2B5EF4-FFF2-40B4-BE49-F238E27FC236}">
                  <a16:creationId xmlns:a16="http://schemas.microsoft.com/office/drawing/2014/main" id="{3CED404B-933B-FF00-CC00-41A011AB7D59}"/>
                </a:ext>
              </a:extLst>
            </p:cNvPr>
            <p:cNvGrpSpPr/>
            <p:nvPr userDrawn="1"/>
          </p:nvGrpSpPr>
          <p:grpSpPr>
            <a:xfrm>
              <a:off x="7575924" y="2109719"/>
              <a:ext cx="2676876" cy="3113407"/>
              <a:chOff x="8526325" y="2717706"/>
              <a:chExt cx="1755642" cy="2041943"/>
            </a:xfrm>
          </p:grpSpPr>
          <p:sp>
            <p:nvSpPr>
              <p:cNvPr id="40" name="Freeform 39">
                <a:extLst>
                  <a:ext uri="{FF2B5EF4-FFF2-40B4-BE49-F238E27FC236}">
                    <a16:creationId xmlns:a16="http://schemas.microsoft.com/office/drawing/2014/main" id="{A8F5343C-17E2-99BA-74C1-9965B9C49D8E}"/>
                  </a:ext>
                </a:extLst>
              </p:cNvPr>
              <p:cNvSpPr/>
              <p:nvPr/>
            </p:nvSpPr>
            <p:spPr>
              <a:xfrm>
                <a:off x="8526325" y="2717706"/>
                <a:ext cx="1698462" cy="986039"/>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41" name="Freeform 40">
                <a:extLst>
                  <a:ext uri="{FF2B5EF4-FFF2-40B4-BE49-F238E27FC236}">
                    <a16:creationId xmlns:a16="http://schemas.microsoft.com/office/drawing/2014/main" id="{8620B1A2-969E-34DB-CF8C-FB799BDEA6C5}"/>
                  </a:ext>
                </a:extLst>
              </p:cNvPr>
              <p:cNvSpPr/>
              <p:nvPr/>
            </p:nvSpPr>
            <p:spPr>
              <a:xfrm>
                <a:off x="9410570" y="3285108"/>
                <a:ext cx="871397" cy="1474541"/>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pic>
        <p:nvPicPr>
          <p:cNvPr id="44" name="Picture 43">
            <a:extLst>
              <a:ext uri="{FF2B5EF4-FFF2-40B4-BE49-F238E27FC236}">
                <a16:creationId xmlns:a16="http://schemas.microsoft.com/office/drawing/2014/main" id="{FF1685AB-3418-ECE9-B969-95F615637E6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6102830" y="1680148"/>
            <a:ext cx="2946186" cy="2859716"/>
          </a:xfrm>
          <a:prstGeom prst="rect">
            <a:avLst/>
          </a:prstGeom>
        </p:spPr>
      </p:pic>
      <p:pic>
        <p:nvPicPr>
          <p:cNvPr id="45" name="Picture 44" descr="A picture containing diagram&#10;&#10;Description automatically generated">
            <a:extLst>
              <a:ext uri="{FF2B5EF4-FFF2-40B4-BE49-F238E27FC236}">
                <a16:creationId xmlns:a16="http://schemas.microsoft.com/office/drawing/2014/main" id="{FEC0F64E-9DDE-0F8E-F8D5-1674426CE26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352520" y="694065"/>
            <a:ext cx="2952363" cy="2859716"/>
          </a:xfrm>
          <a:prstGeom prst="rect">
            <a:avLst/>
          </a:prstGeom>
        </p:spPr>
      </p:pic>
      <p:pic>
        <p:nvPicPr>
          <p:cNvPr id="46" name="Picture 45">
            <a:extLst>
              <a:ext uri="{FF2B5EF4-FFF2-40B4-BE49-F238E27FC236}">
                <a16:creationId xmlns:a16="http://schemas.microsoft.com/office/drawing/2014/main" id="{8A8BF3DB-5004-A74A-9945-CB1AB0AD712C}"/>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8778719" y="3034012"/>
            <a:ext cx="2023223" cy="2859716"/>
          </a:xfrm>
          <a:prstGeom prst="rect">
            <a:avLst/>
          </a:prstGeom>
        </p:spPr>
      </p:pic>
      <p:pic>
        <p:nvPicPr>
          <p:cNvPr id="47" name="Picture 46" descr="A picture containing text, gauge&#10;&#10;Description automatically generated">
            <a:extLst>
              <a:ext uri="{FF2B5EF4-FFF2-40B4-BE49-F238E27FC236}">
                <a16:creationId xmlns:a16="http://schemas.microsoft.com/office/drawing/2014/main" id="{028471D6-B5E0-35F6-52C6-CD9A769B202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984957" y="3804608"/>
            <a:ext cx="2946187" cy="2859716"/>
          </a:xfrm>
          <a:prstGeom prst="rect">
            <a:avLst/>
          </a:prstGeom>
        </p:spPr>
      </p:pic>
      <p:pic>
        <p:nvPicPr>
          <p:cNvPr id="22" name="Picture 21" descr="A picture containing logo&#10;&#10;Description automatically generated">
            <a:extLst>
              <a:ext uri="{FF2B5EF4-FFF2-40B4-BE49-F238E27FC236}">
                <a16:creationId xmlns:a16="http://schemas.microsoft.com/office/drawing/2014/main" id="{94928DDF-AB0E-43D7-A613-A4F3AF182FCC}"/>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419311" y="307976"/>
            <a:ext cx="2952363" cy="959421"/>
          </a:xfrm>
          <a:prstGeom prst="rect">
            <a:avLst/>
          </a:prstGeom>
        </p:spPr>
      </p:pic>
    </p:spTree>
    <p:extLst>
      <p:ext uri="{BB962C8B-B14F-4D97-AF65-F5344CB8AC3E}">
        <p14:creationId xmlns:p14="http://schemas.microsoft.com/office/powerpoint/2010/main" val="3295771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NHS">
    <p:bg>
      <p:bgPr>
        <a:solidFill>
          <a:schemeClr val="accent4"/>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FC33464-0FEC-68D9-AA1F-C29BB74A0C9B}"/>
              </a:ext>
            </a:extLst>
          </p:cNvPr>
          <p:cNvSpPr/>
          <p:nvPr userDrawn="1"/>
        </p:nvSpPr>
        <p:spPr>
          <a:xfrm>
            <a:off x="0" y="0"/>
            <a:ext cx="12192000" cy="16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BE5B0C-C28C-9063-C2B2-DF97255C48C4}"/>
              </a:ext>
            </a:extLst>
          </p:cNvPr>
          <p:cNvSpPr>
            <a:spLocks noGrp="1"/>
          </p:cNvSpPr>
          <p:nvPr>
            <p:ph type="ctrTitle"/>
          </p:nvPr>
        </p:nvSpPr>
        <p:spPr>
          <a:xfrm>
            <a:off x="453600" y="1947920"/>
            <a:ext cx="5371200" cy="1961679"/>
          </a:xfrm>
        </p:spPr>
        <p:txBody>
          <a:bodyPr anchor="b">
            <a:normAutofit/>
          </a:bodyPr>
          <a:lstStyle>
            <a:lvl1pPr algn="l">
              <a:defRPr sz="2400">
                <a:solidFill>
                  <a:schemeClr val="bg1"/>
                </a:solidFill>
              </a:defRPr>
            </a:lvl1pPr>
          </a:lstStyle>
          <a:p>
            <a:r>
              <a:rPr lang="en-GB" dirty="0"/>
              <a:t>Click to edit Master title style</a:t>
            </a:r>
          </a:p>
        </p:txBody>
      </p:sp>
      <p:sp>
        <p:nvSpPr>
          <p:cNvPr id="3" name="Subtitle 2">
            <a:extLst>
              <a:ext uri="{FF2B5EF4-FFF2-40B4-BE49-F238E27FC236}">
                <a16:creationId xmlns:a16="http://schemas.microsoft.com/office/drawing/2014/main" id="{092E6076-F0F7-D954-8553-8E27913E9B57}"/>
              </a:ext>
            </a:extLst>
          </p:cNvPr>
          <p:cNvSpPr>
            <a:spLocks noGrp="1"/>
          </p:cNvSpPr>
          <p:nvPr>
            <p:ph type="subTitle" idx="1"/>
          </p:nvPr>
        </p:nvSpPr>
        <p:spPr>
          <a:xfrm>
            <a:off x="453600" y="4204800"/>
            <a:ext cx="5371200" cy="1053000"/>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a:extLst>
              <a:ext uri="{FF2B5EF4-FFF2-40B4-BE49-F238E27FC236}">
                <a16:creationId xmlns:a16="http://schemas.microsoft.com/office/drawing/2014/main" id="{607A4F4E-EBD0-4398-E5CA-33B458F86DB2}"/>
              </a:ext>
            </a:extLst>
          </p:cNvPr>
          <p:cNvSpPr>
            <a:spLocks noGrp="1"/>
          </p:cNvSpPr>
          <p:nvPr>
            <p:ph type="dt" sz="half" idx="10"/>
          </p:nvPr>
        </p:nvSpPr>
        <p:spPr/>
        <p:txBody>
          <a:bodyPr/>
          <a:lstStyle>
            <a:lvl1pPr>
              <a:defRPr>
                <a:solidFill>
                  <a:schemeClr val="bg1"/>
                </a:solidFill>
              </a:defRPr>
            </a:lvl1pPr>
          </a:lstStyle>
          <a:p>
            <a:fld id="{E8FB2C52-EA41-6F47-9888-AA140085CA19}" type="datetimeFigureOut">
              <a:rPr lang="en-GB" smtClean="0"/>
              <a:pPr/>
              <a:t>05/12/2024</a:t>
            </a:fld>
            <a:endParaRPr lang="en-GB" dirty="0"/>
          </a:p>
        </p:txBody>
      </p:sp>
      <p:sp>
        <p:nvSpPr>
          <p:cNvPr id="5" name="Footer Placeholder 4">
            <a:extLst>
              <a:ext uri="{FF2B5EF4-FFF2-40B4-BE49-F238E27FC236}">
                <a16:creationId xmlns:a16="http://schemas.microsoft.com/office/drawing/2014/main" id="{3B344787-EC7B-7C8D-8914-F29CB9D1C933}"/>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AC8770B7-D587-3A7E-4AEE-8026B5CFA727}"/>
              </a:ext>
            </a:extLst>
          </p:cNvPr>
          <p:cNvSpPr>
            <a:spLocks noGrp="1"/>
          </p:cNvSpPr>
          <p:nvPr>
            <p:ph type="sldNum" sz="quarter" idx="12"/>
          </p:nvPr>
        </p:nvSpPr>
        <p:spPr/>
        <p:txBody>
          <a:bodyPr/>
          <a:lstStyle>
            <a:lvl1pPr>
              <a:defRPr>
                <a:solidFill>
                  <a:schemeClr val="bg1"/>
                </a:solidFill>
              </a:defRPr>
            </a:lvl1pPr>
          </a:lstStyle>
          <a:p>
            <a:fld id="{2052134C-DD39-9A46-9E9D-A910E1364561}" type="slidenum">
              <a:rPr lang="en-GB" smtClean="0"/>
              <a:pPr/>
              <a:t>‹#›</a:t>
            </a:fld>
            <a:endParaRPr lang="en-GB"/>
          </a:p>
        </p:txBody>
      </p:sp>
      <p:sp>
        <p:nvSpPr>
          <p:cNvPr id="10" name="Title 1">
            <a:extLst>
              <a:ext uri="{FF2B5EF4-FFF2-40B4-BE49-F238E27FC236}">
                <a16:creationId xmlns:a16="http://schemas.microsoft.com/office/drawing/2014/main" id="{CEFCA30A-4A91-AE7F-9BBE-45B4C84DB326}"/>
              </a:ext>
            </a:extLst>
          </p:cNvPr>
          <p:cNvSpPr txBox="1">
            <a:spLocks/>
          </p:cNvSpPr>
          <p:nvPr userDrawn="1"/>
        </p:nvSpPr>
        <p:spPr>
          <a:xfrm>
            <a:off x="370298" y="5735638"/>
            <a:ext cx="2819302" cy="72532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1" kern="1200">
                <a:solidFill>
                  <a:schemeClr val="bg1"/>
                </a:solidFill>
                <a:latin typeface="Arial" panose="020B0604020202020204" pitchFamily="34" charset="0"/>
                <a:ea typeface="+mj-ea"/>
                <a:cs typeface="Arial" panose="020B0604020202020204" pitchFamily="34" charset="0"/>
              </a:defRPr>
            </a:lvl1pPr>
          </a:lstStyle>
          <a:p>
            <a:r>
              <a:rPr lang="en-GB" sz="2200" dirty="0"/>
              <a:t>Working together</a:t>
            </a:r>
            <a:br>
              <a:rPr lang="en-GB" sz="2200" b="0" dirty="0"/>
            </a:br>
            <a:r>
              <a:rPr lang="en-GB" sz="2200" b="0" dirty="0"/>
              <a:t>for a healthier future</a:t>
            </a:r>
          </a:p>
        </p:txBody>
      </p:sp>
      <p:grpSp>
        <p:nvGrpSpPr>
          <p:cNvPr id="37" name="Group 36">
            <a:extLst>
              <a:ext uri="{FF2B5EF4-FFF2-40B4-BE49-F238E27FC236}">
                <a16:creationId xmlns:a16="http://schemas.microsoft.com/office/drawing/2014/main" id="{10762A1C-534F-78F1-C056-AFE32A51643C}"/>
              </a:ext>
            </a:extLst>
          </p:cNvPr>
          <p:cNvGrpSpPr/>
          <p:nvPr userDrawn="1"/>
        </p:nvGrpSpPr>
        <p:grpSpPr>
          <a:xfrm>
            <a:off x="6179124" y="2109719"/>
            <a:ext cx="4073676" cy="3898207"/>
            <a:chOff x="6179124" y="2109719"/>
            <a:chExt cx="4073676" cy="3898207"/>
          </a:xfrm>
        </p:grpSpPr>
        <p:grpSp>
          <p:nvGrpSpPr>
            <p:cNvPr id="38" name="Group 37">
              <a:extLst>
                <a:ext uri="{FF2B5EF4-FFF2-40B4-BE49-F238E27FC236}">
                  <a16:creationId xmlns:a16="http://schemas.microsoft.com/office/drawing/2014/main" id="{629191C7-AE57-9594-B386-546ECB7FE409}"/>
                </a:ext>
              </a:extLst>
            </p:cNvPr>
            <p:cNvGrpSpPr/>
            <p:nvPr userDrawn="1"/>
          </p:nvGrpSpPr>
          <p:grpSpPr>
            <a:xfrm>
              <a:off x="6179124" y="2894519"/>
              <a:ext cx="2676876" cy="3113407"/>
              <a:chOff x="8526325" y="2717706"/>
              <a:chExt cx="1755642" cy="2041943"/>
            </a:xfrm>
          </p:grpSpPr>
          <p:sp>
            <p:nvSpPr>
              <p:cNvPr id="42" name="Freeform 41">
                <a:extLst>
                  <a:ext uri="{FF2B5EF4-FFF2-40B4-BE49-F238E27FC236}">
                    <a16:creationId xmlns:a16="http://schemas.microsoft.com/office/drawing/2014/main" id="{7767CFC6-FF51-6509-3D85-2BCCA229CDEA}"/>
                  </a:ext>
                </a:extLst>
              </p:cNvPr>
              <p:cNvSpPr/>
              <p:nvPr/>
            </p:nvSpPr>
            <p:spPr>
              <a:xfrm>
                <a:off x="8526325" y="2717706"/>
                <a:ext cx="1698462" cy="986039"/>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43" name="Freeform 42">
                <a:extLst>
                  <a:ext uri="{FF2B5EF4-FFF2-40B4-BE49-F238E27FC236}">
                    <a16:creationId xmlns:a16="http://schemas.microsoft.com/office/drawing/2014/main" id="{B295D1C5-06AA-7598-4D41-760B4DEF061D}"/>
                  </a:ext>
                </a:extLst>
              </p:cNvPr>
              <p:cNvSpPr/>
              <p:nvPr/>
            </p:nvSpPr>
            <p:spPr>
              <a:xfrm>
                <a:off x="9410570" y="3285108"/>
                <a:ext cx="871397" cy="1474541"/>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39" name="Group 38">
              <a:extLst>
                <a:ext uri="{FF2B5EF4-FFF2-40B4-BE49-F238E27FC236}">
                  <a16:creationId xmlns:a16="http://schemas.microsoft.com/office/drawing/2014/main" id="{3CED404B-933B-FF00-CC00-41A011AB7D59}"/>
                </a:ext>
              </a:extLst>
            </p:cNvPr>
            <p:cNvGrpSpPr/>
            <p:nvPr userDrawn="1"/>
          </p:nvGrpSpPr>
          <p:grpSpPr>
            <a:xfrm>
              <a:off x="7575924" y="2109719"/>
              <a:ext cx="2676876" cy="3113407"/>
              <a:chOff x="8526325" y="2717706"/>
              <a:chExt cx="1755642" cy="2041943"/>
            </a:xfrm>
          </p:grpSpPr>
          <p:sp>
            <p:nvSpPr>
              <p:cNvPr id="40" name="Freeform 39">
                <a:extLst>
                  <a:ext uri="{FF2B5EF4-FFF2-40B4-BE49-F238E27FC236}">
                    <a16:creationId xmlns:a16="http://schemas.microsoft.com/office/drawing/2014/main" id="{A8F5343C-17E2-99BA-74C1-9965B9C49D8E}"/>
                  </a:ext>
                </a:extLst>
              </p:cNvPr>
              <p:cNvSpPr/>
              <p:nvPr/>
            </p:nvSpPr>
            <p:spPr>
              <a:xfrm>
                <a:off x="8526325" y="2717706"/>
                <a:ext cx="1698462" cy="986039"/>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41" name="Freeform 40">
                <a:extLst>
                  <a:ext uri="{FF2B5EF4-FFF2-40B4-BE49-F238E27FC236}">
                    <a16:creationId xmlns:a16="http://schemas.microsoft.com/office/drawing/2014/main" id="{8620B1A2-969E-34DB-CF8C-FB799BDEA6C5}"/>
                  </a:ext>
                </a:extLst>
              </p:cNvPr>
              <p:cNvSpPr/>
              <p:nvPr/>
            </p:nvSpPr>
            <p:spPr>
              <a:xfrm>
                <a:off x="9410570" y="3285108"/>
                <a:ext cx="871397" cy="1474541"/>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pic>
        <p:nvPicPr>
          <p:cNvPr id="44" name="Picture 43">
            <a:extLst>
              <a:ext uri="{FF2B5EF4-FFF2-40B4-BE49-F238E27FC236}">
                <a16:creationId xmlns:a16="http://schemas.microsoft.com/office/drawing/2014/main" id="{FF1685AB-3418-ECE9-B969-95F615637E6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102830" y="1680148"/>
            <a:ext cx="2946186" cy="2859716"/>
          </a:xfrm>
          <a:prstGeom prst="rect">
            <a:avLst/>
          </a:prstGeom>
        </p:spPr>
      </p:pic>
      <p:pic>
        <p:nvPicPr>
          <p:cNvPr id="45" name="Picture 44" descr="A picture containing diagram&#10;&#10;Description automatically generated">
            <a:extLst>
              <a:ext uri="{FF2B5EF4-FFF2-40B4-BE49-F238E27FC236}">
                <a16:creationId xmlns:a16="http://schemas.microsoft.com/office/drawing/2014/main" id="{FEC0F64E-9DDE-0F8E-F8D5-1674426CE26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352520" y="694065"/>
            <a:ext cx="2952363" cy="2859716"/>
          </a:xfrm>
          <a:prstGeom prst="rect">
            <a:avLst/>
          </a:prstGeom>
        </p:spPr>
      </p:pic>
      <p:pic>
        <p:nvPicPr>
          <p:cNvPr id="46" name="Picture 45">
            <a:extLst>
              <a:ext uri="{FF2B5EF4-FFF2-40B4-BE49-F238E27FC236}">
                <a16:creationId xmlns:a16="http://schemas.microsoft.com/office/drawing/2014/main" id="{8A8BF3DB-5004-A74A-9945-CB1AB0AD712C}"/>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778719" y="3034012"/>
            <a:ext cx="2023223" cy="2859716"/>
          </a:xfrm>
          <a:prstGeom prst="rect">
            <a:avLst/>
          </a:prstGeom>
        </p:spPr>
      </p:pic>
      <p:pic>
        <p:nvPicPr>
          <p:cNvPr id="47" name="Picture 46" descr="A picture containing text, gauge&#10;&#10;Description automatically generated">
            <a:extLst>
              <a:ext uri="{FF2B5EF4-FFF2-40B4-BE49-F238E27FC236}">
                <a16:creationId xmlns:a16="http://schemas.microsoft.com/office/drawing/2014/main" id="{028471D6-B5E0-35F6-52C6-CD9A769B202E}"/>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984957" y="3804608"/>
            <a:ext cx="2946187" cy="2859716"/>
          </a:xfrm>
          <a:prstGeom prst="rect">
            <a:avLst/>
          </a:prstGeom>
        </p:spPr>
      </p:pic>
      <p:pic>
        <p:nvPicPr>
          <p:cNvPr id="22" name="Picture 21" descr="A blue and white logo&#10;&#10;Description automatically generated with low confidence">
            <a:extLst>
              <a:ext uri="{FF2B5EF4-FFF2-40B4-BE49-F238E27FC236}">
                <a16:creationId xmlns:a16="http://schemas.microsoft.com/office/drawing/2014/main" id="{877DD26E-1E8E-8CFC-31CA-F778BE24F877}"/>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837982" y="365126"/>
            <a:ext cx="961292" cy="386885"/>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5DA82065-1E27-4EED-B482-E992CFD3DE1F}"/>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419311" y="307976"/>
            <a:ext cx="2952363" cy="959421"/>
          </a:xfrm>
          <a:prstGeom prst="rect">
            <a:avLst/>
          </a:prstGeom>
        </p:spPr>
      </p:pic>
    </p:spTree>
    <p:extLst>
      <p:ext uri="{BB962C8B-B14F-4D97-AF65-F5344CB8AC3E}">
        <p14:creationId xmlns:p14="http://schemas.microsoft.com/office/powerpoint/2010/main" val="1528318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5B0C-C28C-9063-C2B2-DF97255C48C4}"/>
              </a:ext>
            </a:extLst>
          </p:cNvPr>
          <p:cNvSpPr>
            <a:spLocks noGrp="1"/>
          </p:cNvSpPr>
          <p:nvPr>
            <p:ph type="ctrTitle"/>
          </p:nvPr>
        </p:nvSpPr>
        <p:spPr>
          <a:xfrm>
            <a:off x="453600" y="1599495"/>
            <a:ext cx="5371200" cy="2310104"/>
          </a:xfrm>
        </p:spPr>
        <p:txBody>
          <a:bodyPr anchor="b">
            <a:normAutofit/>
          </a:bodyPr>
          <a:lstStyle>
            <a:lvl1pPr algn="l">
              <a:defRPr sz="2400">
                <a:solidFill>
                  <a:schemeClr val="bg1"/>
                </a:solidFill>
              </a:defRPr>
            </a:lvl1pPr>
          </a:lstStyle>
          <a:p>
            <a:r>
              <a:rPr lang="en-GB" dirty="0"/>
              <a:t>Click to edit Master title style</a:t>
            </a:r>
          </a:p>
        </p:txBody>
      </p:sp>
      <p:sp>
        <p:nvSpPr>
          <p:cNvPr id="3" name="Subtitle 2">
            <a:extLst>
              <a:ext uri="{FF2B5EF4-FFF2-40B4-BE49-F238E27FC236}">
                <a16:creationId xmlns:a16="http://schemas.microsoft.com/office/drawing/2014/main" id="{092E6076-F0F7-D954-8553-8E27913E9B57}"/>
              </a:ext>
            </a:extLst>
          </p:cNvPr>
          <p:cNvSpPr>
            <a:spLocks noGrp="1"/>
          </p:cNvSpPr>
          <p:nvPr>
            <p:ph type="subTitle" idx="1"/>
          </p:nvPr>
        </p:nvSpPr>
        <p:spPr>
          <a:xfrm>
            <a:off x="453600" y="4204800"/>
            <a:ext cx="5371200" cy="1053000"/>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a:extLst>
              <a:ext uri="{FF2B5EF4-FFF2-40B4-BE49-F238E27FC236}">
                <a16:creationId xmlns:a16="http://schemas.microsoft.com/office/drawing/2014/main" id="{607A4F4E-EBD0-4398-E5CA-33B458F86DB2}"/>
              </a:ext>
            </a:extLst>
          </p:cNvPr>
          <p:cNvSpPr>
            <a:spLocks noGrp="1"/>
          </p:cNvSpPr>
          <p:nvPr>
            <p:ph type="dt" sz="half" idx="10"/>
          </p:nvPr>
        </p:nvSpPr>
        <p:spPr/>
        <p:txBody>
          <a:bodyPr/>
          <a:lstStyle>
            <a:lvl1pPr>
              <a:defRPr>
                <a:solidFill>
                  <a:schemeClr val="bg1"/>
                </a:solidFill>
              </a:defRPr>
            </a:lvl1pPr>
          </a:lstStyle>
          <a:p>
            <a:fld id="{E8FB2C52-EA41-6F47-9888-AA140085CA19}" type="datetimeFigureOut">
              <a:rPr lang="en-GB" smtClean="0"/>
              <a:pPr/>
              <a:t>05/12/2024</a:t>
            </a:fld>
            <a:endParaRPr lang="en-GB" dirty="0"/>
          </a:p>
        </p:txBody>
      </p:sp>
      <p:sp>
        <p:nvSpPr>
          <p:cNvPr id="5" name="Footer Placeholder 4">
            <a:extLst>
              <a:ext uri="{FF2B5EF4-FFF2-40B4-BE49-F238E27FC236}">
                <a16:creationId xmlns:a16="http://schemas.microsoft.com/office/drawing/2014/main" id="{3B344787-EC7B-7C8D-8914-F29CB9D1C933}"/>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AC8770B7-D587-3A7E-4AEE-8026B5CFA727}"/>
              </a:ext>
            </a:extLst>
          </p:cNvPr>
          <p:cNvSpPr>
            <a:spLocks noGrp="1"/>
          </p:cNvSpPr>
          <p:nvPr>
            <p:ph type="sldNum" sz="quarter" idx="12"/>
          </p:nvPr>
        </p:nvSpPr>
        <p:spPr/>
        <p:txBody>
          <a:bodyPr/>
          <a:lstStyle>
            <a:lvl1pPr>
              <a:defRPr>
                <a:solidFill>
                  <a:schemeClr val="bg1"/>
                </a:solidFill>
              </a:defRPr>
            </a:lvl1pPr>
          </a:lstStyle>
          <a:p>
            <a:fld id="{2052134C-DD39-9A46-9E9D-A910E1364561}" type="slidenum">
              <a:rPr lang="en-GB" smtClean="0"/>
              <a:pPr/>
              <a:t>‹#›</a:t>
            </a:fld>
            <a:endParaRPr lang="en-GB"/>
          </a:p>
        </p:txBody>
      </p:sp>
      <p:sp>
        <p:nvSpPr>
          <p:cNvPr id="10" name="Title 1">
            <a:extLst>
              <a:ext uri="{FF2B5EF4-FFF2-40B4-BE49-F238E27FC236}">
                <a16:creationId xmlns:a16="http://schemas.microsoft.com/office/drawing/2014/main" id="{CEFCA30A-4A91-AE7F-9BBE-45B4C84DB326}"/>
              </a:ext>
            </a:extLst>
          </p:cNvPr>
          <p:cNvSpPr txBox="1">
            <a:spLocks/>
          </p:cNvSpPr>
          <p:nvPr userDrawn="1"/>
        </p:nvSpPr>
        <p:spPr>
          <a:xfrm>
            <a:off x="370298" y="5735638"/>
            <a:ext cx="2819302" cy="72532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1" kern="1200">
                <a:solidFill>
                  <a:schemeClr val="bg1"/>
                </a:solidFill>
                <a:latin typeface="Arial" panose="020B0604020202020204" pitchFamily="34" charset="0"/>
                <a:ea typeface="+mj-ea"/>
                <a:cs typeface="Arial" panose="020B0604020202020204" pitchFamily="34" charset="0"/>
              </a:defRPr>
            </a:lvl1pPr>
          </a:lstStyle>
          <a:p>
            <a:r>
              <a:rPr lang="en-GB" sz="2200" dirty="0"/>
              <a:t>Working together</a:t>
            </a:r>
            <a:br>
              <a:rPr lang="en-GB" sz="2200" b="0" dirty="0"/>
            </a:br>
            <a:r>
              <a:rPr lang="en-GB" sz="2200" b="0" dirty="0"/>
              <a:t>for a healthier future</a:t>
            </a:r>
          </a:p>
        </p:txBody>
      </p:sp>
      <p:grpSp>
        <p:nvGrpSpPr>
          <p:cNvPr id="22" name="Group 21">
            <a:extLst>
              <a:ext uri="{FF2B5EF4-FFF2-40B4-BE49-F238E27FC236}">
                <a16:creationId xmlns:a16="http://schemas.microsoft.com/office/drawing/2014/main" id="{43569E4E-A10F-F5FC-5F9D-47AD78A780C1}"/>
              </a:ext>
            </a:extLst>
          </p:cNvPr>
          <p:cNvGrpSpPr/>
          <p:nvPr userDrawn="1"/>
        </p:nvGrpSpPr>
        <p:grpSpPr>
          <a:xfrm>
            <a:off x="6179124" y="2109719"/>
            <a:ext cx="4073676" cy="3898207"/>
            <a:chOff x="6179124" y="2109719"/>
            <a:chExt cx="4073676" cy="3898207"/>
          </a:xfrm>
        </p:grpSpPr>
        <p:grpSp>
          <p:nvGrpSpPr>
            <p:cNvPr id="12" name="Group 11">
              <a:extLst>
                <a:ext uri="{FF2B5EF4-FFF2-40B4-BE49-F238E27FC236}">
                  <a16:creationId xmlns:a16="http://schemas.microsoft.com/office/drawing/2014/main" id="{45E45926-0426-B18F-740C-87D85A61AEA9}"/>
                </a:ext>
              </a:extLst>
            </p:cNvPr>
            <p:cNvGrpSpPr/>
            <p:nvPr userDrawn="1"/>
          </p:nvGrpSpPr>
          <p:grpSpPr>
            <a:xfrm>
              <a:off x="6179124" y="2894519"/>
              <a:ext cx="2676876" cy="3113407"/>
              <a:chOff x="8526325" y="2717706"/>
              <a:chExt cx="1755642" cy="2041943"/>
            </a:xfrm>
          </p:grpSpPr>
          <p:sp>
            <p:nvSpPr>
              <p:cNvPr id="13" name="Freeform 12">
                <a:extLst>
                  <a:ext uri="{FF2B5EF4-FFF2-40B4-BE49-F238E27FC236}">
                    <a16:creationId xmlns:a16="http://schemas.microsoft.com/office/drawing/2014/main" id="{B59FBC28-51BA-935B-3C4B-3FD800C9653C}"/>
                  </a:ext>
                </a:extLst>
              </p:cNvPr>
              <p:cNvSpPr/>
              <p:nvPr/>
            </p:nvSpPr>
            <p:spPr>
              <a:xfrm>
                <a:off x="8526325" y="2717706"/>
                <a:ext cx="1698462" cy="986039"/>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4" name="Freeform 13">
                <a:extLst>
                  <a:ext uri="{FF2B5EF4-FFF2-40B4-BE49-F238E27FC236}">
                    <a16:creationId xmlns:a16="http://schemas.microsoft.com/office/drawing/2014/main" id="{8A86505A-1025-6FFE-AAA2-A994C3393FE3}"/>
                  </a:ext>
                </a:extLst>
              </p:cNvPr>
              <p:cNvSpPr/>
              <p:nvPr/>
            </p:nvSpPr>
            <p:spPr>
              <a:xfrm>
                <a:off x="9410570" y="3285108"/>
                <a:ext cx="871397" cy="1474541"/>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5" name="Group 14">
              <a:extLst>
                <a:ext uri="{FF2B5EF4-FFF2-40B4-BE49-F238E27FC236}">
                  <a16:creationId xmlns:a16="http://schemas.microsoft.com/office/drawing/2014/main" id="{589ECC8A-3FE4-2539-43E7-C4BA11D262FB}"/>
                </a:ext>
              </a:extLst>
            </p:cNvPr>
            <p:cNvGrpSpPr/>
            <p:nvPr userDrawn="1"/>
          </p:nvGrpSpPr>
          <p:grpSpPr>
            <a:xfrm>
              <a:off x="7575924" y="2109719"/>
              <a:ext cx="2676876" cy="3113407"/>
              <a:chOff x="8526325" y="2717706"/>
              <a:chExt cx="1755642" cy="2041943"/>
            </a:xfrm>
          </p:grpSpPr>
          <p:sp>
            <p:nvSpPr>
              <p:cNvPr id="16" name="Freeform 15">
                <a:extLst>
                  <a:ext uri="{FF2B5EF4-FFF2-40B4-BE49-F238E27FC236}">
                    <a16:creationId xmlns:a16="http://schemas.microsoft.com/office/drawing/2014/main" id="{D184AF44-B23F-1CAD-555C-C864A5DDC30A}"/>
                  </a:ext>
                </a:extLst>
              </p:cNvPr>
              <p:cNvSpPr/>
              <p:nvPr/>
            </p:nvSpPr>
            <p:spPr>
              <a:xfrm>
                <a:off x="8526325" y="2717706"/>
                <a:ext cx="1698462" cy="986039"/>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7" name="Freeform 16">
                <a:extLst>
                  <a:ext uri="{FF2B5EF4-FFF2-40B4-BE49-F238E27FC236}">
                    <a16:creationId xmlns:a16="http://schemas.microsoft.com/office/drawing/2014/main" id="{FEB5C3BE-07D0-B4C2-7FF6-0F370EE37484}"/>
                  </a:ext>
                </a:extLst>
              </p:cNvPr>
              <p:cNvSpPr/>
              <p:nvPr/>
            </p:nvSpPr>
            <p:spPr>
              <a:xfrm>
                <a:off x="9410570" y="3285108"/>
                <a:ext cx="871397" cy="1474541"/>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FFA000"/>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pic>
        <p:nvPicPr>
          <p:cNvPr id="62" name="Picture 61" descr="A picture containing text, gauge&#10;&#10;Description automatically generated">
            <a:extLst>
              <a:ext uri="{FF2B5EF4-FFF2-40B4-BE49-F238E27FC236}">
                <a16:creationId xmlns:a16="http://schemas.microsoft.com/office/drawing/2014/main" id="{D6AD72A5-5014-CB38-CF57-86088BE9C45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84957" y="3804608"/>
            <a:ext cx="2946187" cy="2859716"/>
          </a:xfrm>
          <a:prstGeom prst="rect">
            <a:avLst/>
          </a:prstGeom>
        </p:spPr>
      </p:pic>
      <p:pic>
        <p:nvPicPr>
          <p:cNvPr id="63" name="Picture 62">
            <a:extLst>
              <a:ext uri="{FF2B5EF4-FFF2-40B4-BE49-F238E27FC236}">
                <a16:creationId xmlns:a16="http://schemas.microsoft.com/office/drawing/2014/main" id="{32151DE2-B8F3-3A57-C6FC-F6ACA5736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6102830" y="1680148"/>
            <a:ext cx="2946186" cy="2859716"/>
          </a:xfrm>
          <a:prstGeom prst="rect">
            <a:avLst/>
          </a:prstGeom>
        </p:spPr>
      </p:pic>
      <p:pic>
        <p:nvPicPr>
          <p:cNvPr id="64" name="Picture 63" descr="A picture containing diagram&#10;&#10;Description automatically generated">
            <a:extLst>
              <a:ext uri="{FF2B5EF4-FFF2-40B4-BE49-F238E27FC236}">
                <a16:creationId xmlns:a16="http://schemas.microsoft.com/office/drawing/2014/main" id="{A9861CF8-F8A1-094C-5B6B-249B782A3E4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352520" y="694065"/>
            <a:ext cx="2952363" cy="2859716"/>
          </a:xfrm>
          <a:prstGeom prst="rect">
            <a:avLst/>
          </a:prstGeom>
        </p:spPr>
      </p:pic>
      <p:pic>
        <p:nvPicPr>
          <p:cNvPr id="65" name="Picture 64">
            <a:extLst>
              <a:ext uri="{FF2B5EF4-FFF2-40B4-BE49-F238E27FC236}">
                <a16:creationId xmlns:a16="http://schemas.microsoft.com/office/drawing/2014/main" id="{3408863C-F085-1193-1BF9-7488E0081163}"/>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8778719" y="3034012"/>
            <a:ext cx="2023223" cy="2859716"/>
          </a:xfrm>
          <a:prstGeom prst="rect">
            <a:avLst/>
          </a:prstGeom>
        </p:spPr>
      </p:pic>
      <p:pic>
        <p:nvPicPr>
          <p:cNvPr id="8" name="Picture 7" descr="Text&#10;&#10;Description automatically generated with medium confidence">
            <a:extLst>
              <a:ext uri="{FF2B5EF4-FFF2-40B4-BE49-F238E27FC236}">
                <a16:creationId xmlns:a16="http://schemas.microsoft.com/office/drawing/2014/main" id="{7013BA78-29FE-45B9-99EC-E45C47748E27}"/>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453600" y="397036"/>
            <a:ext cx="3318300" cy="1078339"/>
          </a:xfrm>
          <a:prstGeom prst="rect">
            <a:avLst/>
          </a:prstGeom>
        </p:spPr>
      </p:pic>
    </p:spTree>
    <p:extLst>
      <p:ext uri="{BB962C8B-B14F-4D97-AF65-F5344CB8AC3E}">
        <p14:creationId xmlns:p14="http://schemas.microsoft.com/office/powerpoint/2010/main" val="4061678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C8A4-E593-80EF-8864-D36DABC5579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14EA3A9-0011-4FBE-A316-599C06133A3E}"/>
              </a:ext>
            </a:extLst>
          </p:cNvPr>
          <p:cNvSpPr>
            <a:spLocks noGrp="1"/>
          </p:cNvSpPr>
          <p:nvPr>
            <p:ph idx="1"/>
          </p:nvPr>
        </p:nvSpPr>
        <p:spPr>
          <a:xfrm>
            <a:off x="453600" y="1825625"/>
            <a:ext cx="11368102" cy="37687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CF1C80CD-E50C-1C8E-CAB2-DE816B487676}"/>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5" name="Footer Placeholder 4">
            <a:extLst>
              <a:ext uri="{FF2B5EF4-FFF2-40B4-BE49-F238E27FC236}">
                <a16:creationId xmlns:a16="http://schemas.microsoft.com/office/drawing/2014/main" id="{4FBCB2FD-F076-F1AC-A9FF-BA38511B64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E01FB6-AFF0-ECA1-1E59-BFB0B4765E8F}"/>
              </a:ext>
            </a:extLst>
          </p:cNvPr>
          <p:cNvSpPr>
            <a:spLocks noGrp="1"/>
          </p:cNvSpPr>
          <p:nvPr>
            <p:ph type="sldNum" sz="quarter" idx="12"/>
          </p:nvPr>
        </p:nvSpPr>
        <p:spPr/>
        <p:txBody>
          <a:bodyPr/>
          <a:lstStyle/>
          <a:p>
            <a:fld id="{2052134C-DD39-9A46-9E9D-A910E1364561}" type="slidenum">
              <a:rPr lang="en-GB" smtClean="0"/>
              <a:t>‹#›</a:t>
            </a:fld>
            <a:endParaRPr lang="en-GB"/>
          </a:p>
        </p:txBody>
      </p:sp>
      <p:pic>
        <p:nvPicPr>
          <p:cNvPr id="8" name="Picture 7">
            <a:extLst>
              <a:ext uri="{FF2B5EF4-FFF2-40B4-BE49-F238E27FC236}">
                <a16:creationId xmlns:a16="http://schemas.microsoft.com/office/drawing/2014/main" id="{58253B18-0F0B-FB17-CB70-6AC84EBCFC1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4601" y="5904638"/>
            <a:ext cx="8837102" cy="591260"/>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2C7D3A64-7A34-4163-B376-F0846D8F7C1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3600" y="5819403"/>
            <a:ext cx="2072430" cy="673472"/>
          </a:xfrm>
          <a:prstGeom prst="rect">
            <a:avLst/>
          </a:prstGeom>
        </p:spPr>
      </p:pic>
    </p:spTree>
    <p:extLst>
      <p:ext uri="{BB962C8B-B14F-4D97-AF65-F5344CB8AC3E}">
        <p14:creationId xmlns:p14="http://schemas.microsoft.com/office/powerpoint/2010/main" val="391250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3545E-3F9F-95A4-77D4-E0C2EF4D629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8D991B9-C2C7-B256-3BD5-A133E8D194E2}"/>
              </a:ext>
            </a:extLst>
          </p:cNvPr>
          <p:cNvSpPr>
            <a:spLocks noGrp="1"/>
          </p:cNvSpPr>
          <p:nvPr>
            <p:ph sz="half" idx="1"/>
          </p:nvPr>
        </p:nvSpPr>
        <p:spPr>
          <a:xfrm>
            <a:off x="458920" y="1825625"/>
            <a:ext cx="5560880" cy="38280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FA5DF38-81DA-66B2-017F-644E08004A9E}"/>
              </a:ext>
            </a:extLst>
          </p:cNvPr>
          <p:cNvSpPr>
            <a:spLocks noGrp="1"/>
          </p:cNvSpPr>
          <p:nvPr>
            <p:ph sz="half" idx="2"/>
          </p:nvPr>
        </p:nvSpPr>
        <p:spPr>
          <a:xfrm>
            <a:off x="6177600" y="1825625"/>
            <a:ext cx="5644102" cy="38280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C43E54D-7E8B-E0A5-E2FF-771E9D3A1BAD}"/>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6" name="Footer Placeholder 5">
            <a:extLst>
              <a:ext uri="{FF2B5EF4-FFF2-40B4-BE49-F238E27FC236}">
                <a16:creationId xmlns:a16="http://schemas.microsoft.com/office/drawing/2014/main" id="{21D2E62C-AC2B-EE4C-E9C3-49AFC99B7B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7A081B-5D37-46D7-C679-550A7703039C}"/>
              </a:ext>
            </a:extLst>
          </p:cNvPr>
          <p:cNvSpPr>
            <a:spLocks noGrp="1"/>
          </p:cNvSpPr>
          <p:nvPr>
            <p:ph type="sldNum" sz="quarter" idx="12"/>
          </p:nvPr>
        </p:nvSpPr>
        <p:spPr/>
        <p:txBody>
          <a:bodyPr/>
          <a:lstStyle/>
          <a:p>
            <a:fld id="{2052134C-DD39-9A46-9E9D-A910E1364561}" type="slidenum">
              <a:rPr lang="en-GB" smtClean="0"/>
              <a:t>‹#›</a:t>
            </a:fld>
            <a:endParaRPr lang="en-GB"/>
          </a:p>
        </p:txBody>
      </p:sp>
      <p:pic>
        <p:nvPicPr>
          <p:cNvPr id="9" name="Picture 8">
            <a:extLst>
              <a:ext uri="{FF2B5EF4-FFF2-40B4-BE49-F238E27FC236}">
                <a16:creationId xmlns:a16="http://schemas.microsoft.com/office/drawing/2014/main" id="{9A6F96FB-03E6-4A59-4569-A7A73AE618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4601" y="5904638"/>
            <a:ext cx="8837102" cy="591260"/>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72C9ED0D-54EA-4844-B1EF-8A85A088257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3600" y="5819403"/>
            <a:ext cx="2072430" cy="673472"/>
          </a:xfrm>
          <a:prstGeom prst="rect">
            <a:avLst/>
          </a:prstGeom>
        </p:spPr>
      </p:pic>
    </p:spTree>
    <p:extLst>
      <p:ext uri="{BB962C8B-B14F-4D97-AF65-F5344CB8AC3E}">
        <p14:creationId xmlns:p14="http://schemas.microsoft.com/office/powerpoint/2010/main" val="2597551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21FD-95D2-3AB0-A350-BA126D5E84A2}"/>
              </a:ext>
            </a:extLst>
          </p:cNvPr>
          <p:cNvSpPr>
            <a:spLocks noGrp="1"/>
          </p:cNvSpPr>
          <p:nvPr>
            <p:ph type="title"/>
          </p:nvPr>
        </p:nvSpPr>
        <p:spPr/>
        <p:txBody>
          <a:bodyPr/>
          <a:lstStyle/>
          <a:p>
            <a:r>
              <a:rPr lang="en-GB" dirty="0"/>
              <a:t>Click to edit Master title style</a:t>
            </a:r>
          </a:p>
        </p:txBody>
      </p:sp>
      <p:sp>
        <p:nvSpPr>
          <p:cNvPr id="3" name="Date Placeholder 2">
            <a:extLst>
              <a:ext uri="{FF2B5EF4-FFF2-40B4-BE49-F238E27FC236}">
                <a16:creationId xmlns:a16="http://schemas.microsoft.com/office/drawing/2014/main" id="{A37FC4EE-DFE1-7369-5C4C-5408C1B01475}"/>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4" name="Footer Placeholder 3">
            <a:extLst>
              <a:ext uri="{FF2B5EF4-FFF2-40B4-BE49-F238E27FC236}">
                <a16:creationId xmlns:a16="http://schemas.microsoft.com/office/drawing/2014/main" id="{0D2D43B7-F301-D796-8CA2-C17B4DA4D1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ADA73BF-C204-A7AC-B80C-786485068658}"/>
              </a:ext>
            </a:extLst>
          </p:cNvPr>
          <p:cNvSpPr>
            <a:spLocks noGrp="1"/>
          </p:cNvSpPr>
          <p:nvPr>
            <p:ph type="sldNum" sz="quarter" idx="12"/>
          </p:nvPr>
        </p:nvSpPr>
        <p:spPr/>
        <p:txBody>
          <a:bodyPr/>
          <a:lstStyle/>
          <a:p>
            <a:fld id="{2052134C-DD39-9A46-9E9D-A910E1364561}" type="slidenum">
              <a:rPr lang="en-GB" smtClean="0"/>
              <a:t>‹#›</a:t>
            </a:fld>
            <a:endParaRPr lang="en-GB"/>
          </a:p>
        </p:txBody>
      </p:sp>
      <p:pic>
        <p:nvPicPr>
          <p:cNvPr id="14" name="Picture 13">
            <a:extLst>
              <a:ext uri="{FF2B5EF4-FFF2-40B4-BE49-F238E27FC236}">
                <a16:creationId xmlns:a16="http://schemas.microsoft.com/office/drawing/2014/main" id="{65A62A72-618D-770D-89B7-03AFD09C320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4601" y="5904638"/>
            <a:ext cx="8837102" cy="59126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3BA4D762-3CEC-4266-B1FF-C4E4F3253F1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3600" y="5819403"/>
            <a:ext cx="2072430" cy="673472"/>
          </a:xfrm>
          <a:prstGeom prst="rect">
            <a:avLst/>
          </a:prstGeom>
        </p:spPr>
      </p:pic>
    </p:spTree>
    <p:extLst>
      <p:ext uri="{BB962C8B-B14F-4D97-AF65-F5344CB8AC3E}">
        <p14:creationId xmlns:p14="http://schemas.microsoft.com/office/powerpoint/2010/main" val="2141731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Just mosa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21FD-95D2-3AB0-A350-BA126D5E84A2}"/>
              </a:ext>
            </a:extLst>
          </p:cNvPr>
          <p:cNvSpPr>
            <a:spLocks noGrp="1"/>
          </p:cNvSpPr>
          <p:nvPr>
            <p:ph type="title"/>
          </p:nvPr>
        </p:nvSpPr>
        <p:spPr/>
        <p:txBody>
          <a:bodyPr/>
          <a:lstStyle/>
          <a:p>
            <a:r>
              <a:rPr lang="en-GB" dirty="0"/>
              <a:t>Click to edit Master title style</a:t>
            </a:r>
          </a:p>
        </p:txBody>
      </p:sp>
      <p:sp>
        <p:nvSpPr>
          <p:cNvPr id="3" name="Date Placeholder 2">
            <a:extLst>
              <a:ext uri="{FF2B5EF4-FFF2-40B4-BE49-F238E27FC236}">
                <a16:creationId xmlns:a16="http://schemas.microsoft.com/office/drawing/2014/main" id="{A37FC4EE-DFE1-7369-5C4C-5408C1B01475}"/>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4" name="Footer Placeholder 3">
            <a:extLst>
              <a:ext uri="{FF2B5EF4-FFF2-40B4-BE49-F238E27FC236}">
                <a16:creationId xmlns:a16="http://schemas.microsoft.com/office/drawing/2014/main" id="{0D2D43B7-F301-D796-8CA2-C17B4DA4D1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ADA73BF-C204-A7AC-B80C-786485068658}"/>
              </a:ext>
            </a:extLst>
          </p:cNvPr>
          <p:cNvSpPr>
            <a:spLocks noGrp="1"/>
          </p:cNvSpPr>
          <p:nvPr>
            <p:ph type="sldNum" sz="quarter" idx="12"/>
          </p:nvPr>
        </p:nvSpPr>
        <p:spPr/>
        <p:txBody>
          <a:bodyPr/>
          <a:lstStyle/>
          <a:p>
            <a:fld id="{2052134C-DD39-9A46-9E9D-A910E1364561}" type="slidenum">
              <a:rPr lang="en-GB" smtClean="0"/>
              <a:t>‹#›</a:t>
            </a:fld>
            <a:endParaRPr lang="en-GB"/>
          </a:p>
        </p:txBody>
      </p:sp>
      <p:grpSp>
        <p:nvGrpSpPr>
          <p:cNvPr id="10" name="Group 9">
            <a:extLst>
              <a:ext uri="{FF2B5EF4-FFF2-40B4-BE49-F238E27FC236}">
                <a16:creationId xmlns:a16="http://schemas.microsoft.com/office/drawing/2014/main" id="{77763BFF-33C1-8A55-E909-5A3CB60697D0}"/>
              </a:ext>
            </a:extLst>
          </p:cNvPr>
          <p:cNvGrpSpPr/>
          <p:nvPr userDrawn="1"/>
        </p:nvGrpSpPr>
        <p:grpSpPr>
          <a:xfrm>
            <a:off x="-551619" y="5904638"/>
            <a:ext cx="17689729" cy="591260"/>
            <a:chOff x="-236029" y="5904638"/>
            <a:chExt cx="17689729" cy="591260"/>
          </a:xfrm>
        </p:grpSpPr>
        <p:pic>
          <p:nvPicPr>
            <p:cNvPr id="11" name="Picture 10">
              <a:extLst>
                <a:ext uri="{FF2B5EF4-FFF2-40B4-BE49-F238E27FC236}">
                  <a16:creationId xmlns:a16="http://schemas.microsoft.com/office/drawing/2014/main" id="{A1D5BAC6-1A92-BCC9-E179-66255D82C8D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6029" y="5904638"/>
              <a:ext cx="8837102" cy="591260"/>
            </a:xfrm>
            <a:prstGeom prst="rect">
              <a:avLst/>
            </a:prstGeom>
          </p:spPr>
        </p:pic>
        <p:pic>
          <p:nvPicPr>
            <p:cNvPr id="12" name="Picture 11">
              <a:extLst>
                <a:ext uri="{FF2B5EF4-FFF2-40B4-BE49-F238E27FC236}">
                  <a16:creationId xmlns:a16="http://schemas.microsoft.com/office/drawing/2014/main" id="{6F799EAB-D2C1-C325-15FB-1FC8C3A8D27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616598" y="5904638"/>
              <a:ext cx="8837102" cy="591260"/>
            </a:xfrm>
            <a:prstGeom prst="rect">
              <a:avLst/>
            </a:prstGeom>
          </p:spPr>
        </p:pic>
      </p:grpSp>
    </p:spTree>
    <p:extLst>
      <p:ext uri="{BB962C8B-B14F-4D97-AF65-F5344CB8AC3E}">
        <p14:creationId xmlns:p14="http://schemas.microsoft.com/office/powerpoint/2010/main" val="237885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43479B-79C0-0C48-18E9-987834875041}"/>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3" name="Footer Placeholder 2">
            <a:extLst>
              <a:ext uri="{FF2B5EF4-FFF2-40B4-BE49-F238E27FC236}">
                <a16:creationId xmlns:a16="http://schemas.microsoft.com/office/drawing/2014/main" id="{42C020AB-AACD-FB05-4E8D-2EE79EAD636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BCF0AE3-AC71-EA8E-4FB1-E3218F9B91C3}"/>
              </a:ext>
            </a:extLst>
          </p:cNvPr>
          <p:cNvSpPr>
            <a:spLocks noGrp="1"/>
          </p:cNvSpPr>
          <p:nvPr>
            <p:ph type="sldNum" sz="quarter" idx="12"/>
          </p:nvPr>
        </p:nvSpPr>
        <p:spPr/>
        <p:txBody>
          <a:bodyPr/>
          <a:lstStyle/>
          <a:p>
            <a:fld id="{2052134C-DD39-9A46-9E9D-A910E1364561}" type="slidenum">
              <a:rPr lang="en-GB" smtClean="0"/>
              <a:t>‹#›</a:t>
            </a:fld>
            <a:endParaRPr lang="en-GB"/>
          </a:p>
        </p:txBody>
      </p:sp>
      <p:pic>
        <p:nvPicPr>
          <p:cNvPr id="21" name="Picture 20">
            <a:extLst>
              <a:ext uri="{FF2B5EF4-FFF2-40B4-BE49-F238E27FC236}">
                <a16:creationId xmlns:a16="http://schemas.microsoft.com/office/drawing/2014/main" id="{96138E40-E1E6-1740-8262-BF4B87F80C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4601" y="5904638"/>
            <a:ext cx="8837102" cy="591260"/>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1925E319-00CD-495D-B29D-E7C196948A2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3600" y="5819403"/>
            <a:ext cx="2072430" cy="673472"/>
          </a:xfrm>
          <a:prstGeom prst="rect">
            <a:avLst/>
          </a:prstGeom>
        </p:spPr>
      </p:pic>
    </p:spTree>
    <p:extLst>
      <p:ext uri="{BB962C8B-B14F-4D97-AF65-F5344CB8AC3E}">
        <p14:creationId xmlns:p14="http://schemas.microsoft.com/office/powerpoint/2010/main" val="3149246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7B8-64B2-077E-A497-F5C5120C3A55}"/>
              </a:ext>
            </a:extLst>
          </p:cNvPr>
          <p:cNvSpPr>
            <a:spLocks noGrp="1"/>
          </p:cNvSpPr>
          <p:nvPr>
            <p:ph type="title"/>
          </p:nvPr>
        </p:nvSpPr>
        <p:spPr>
          <a:xfrm>
            <a:off x="460800" y="457200"/>
            <a:ext cx="4311225"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AC457F0-2811-1B90-42E2-2AFC42A45BCA}"/>
              </a:ext>
            </a:extLst>
          </p:cNvPr>
          <p:cNvSpPr>
            <a:spLocks noGrp="1"/>
          </p:cNvSpPr>
          <p:nvPr>
            <p:ph idx="1"/>
          </p:nvPr>
        </p:nvSpPr>
        <p:spPr>
          <a:xfrm>
            <a:off x="5183188" y="987425"/>
            <a:ext cx="6638514" cy="45637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3">
            <a:extLst>
              <a:ext uri="{FF2B5EF4-FFF2-40B4-BE49-F238E27FC236}">
                <a16:creationId xmlns:a16="http://schemas.microsoft.com/office/drawing/2014/main" id="{DB6FCABF-7CDF-35B2-FE0F-168EA661B373}"/>
              </a:ext>
            </a:extLst>
          </p:cNvPr>
          <p:cNvSpPr>
            <a:spLocks noGrp="1"/>
          </p:cNvSpPr>
          <p:nvPr>
            <p:ph type="body" sz="half" idx="2"/>
          </p:nvPr>
        </p:nvSpPr>
        <p:spPr>
          <a:xfrm>
            <a:off x="460800" y="2057400"/>
            <a:ext cx="4311225" cy="356925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DB95FC1-AB49-DEAA-A03A-4827F02F2D96}"/>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6" name="Footer Placeholder 5">
            <a:extLst>
              <a:ext uri="{FF2B5EF4-FFF2-40B4-BE49-F238E27FC236}">
                <a16:creationId xmlns:a16="http://schemas.microsoft.com/office/drawing/2014/main" id="{6254A998-6928-50DE-BD70-165B0E03D9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3B6AD8-D852-AD08-8095-3AC3ED987128}"/>
              </a:ext>
            </a:extLst>
          </p:cNvPr>
          <p:cNvSpPr>
            <a:spLocks noGrp="1"/>
          </p:cNvSpPr>
          <p:nvPr>
            <p:ph type="sldNum" sz="quarter" idx="12"/>
          </p:nvPr>
        </p:nvSpPr>
        <p:spPr/>
        <p:txBody>
          <a:bodyPr/>
          <a:lstStyle/>
          <a:p>
            <a:fld id="{2052134C-DD39-9A46-9E9D-A910E1364561}" type="slidenum">
              <a:rPr lang="en-GB" smtClean="0"/>
              <a:t>‹#›</a:t>
            </a:fld>
            <a:endParaRPr lang="en-GB"/>
          </a:p>
        </p:txBody>
      </p:sp>
      <p:pic>
        <p:nvPicPr>
          <p:cNvPr id="11" name="Picture 10">
            <a:extLst>
              <a:ext uri="{FF2B5EF4-FFF2-40B4-BE49-F238E27FC236}">
                <a16:creationId xmlns:a16="http://schemas.microsoft.com/office/drawing/2014/main" id="{18B2D7B5-592B-1F99-9BD4-098DB196E95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4601" y="5904638"/>
            <a:ext cx="8837102" cy="591260"/>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4F5A2F76-F913-4345-AF5C-7ECA6C97279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3600" y="5819403"/>
            <a:ext cx="2072430" cy="673472"/>
          </a:xfrm>
          <a:prstGeom prst="rect">
            <a:avLst/>
          </a:prstGeom>
        </p:spPr>
      </p:pic>
    </p:spTree>
    <p:extLst>
      <p:ext uri="{BB962C8B-B14F-4D97-AF65-F5344CB8AC3E}">
        <p14:creationId xmlns:p14="http://schemas.microsoft.com/office/powerpoint/2010/main" val="3728119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CF98-1BCC-DF9F-C273-95DABBD1825E}"/>
              </a:ext>
            </a:extLst>
          </p:cNvPr>
          <p:cNvSpPr>
            <a:spLocks noGrp="1"/>
          </p:cNvSpPr>
          <p:nvPr>
            <p:ph type="title"/>
          </p:nvPr>
        </p:nvSpPr>
        <p:spPr>
          <a:xfrm>
            <a:off x="460800" y="457200"/>
            <a:ext cx="4311225" cy="1600200"/>
          </a:xfrm>
        </p:spPr>
        <p:txBody>
          <a:bodyPr anchor="b"/>
          <a:lstStyle>
            <a:lvl1pPr>
              <a:defRPr sz="3200"/>
            </a:lvl1pPr>
          </a:lstStyle>
          <a:p>
            <a:r>
              <a:rPr lang="en-GB" dirty="0"/>
              <a:t>Click to edit Master title style</a:t>
            </a:r>
          </a:p>
        </p:txBody>
      </p:sp>
      <p:sp>
        <p:nvSpPr>
          <p:cNvPr id="3" name="Picture Placeholder 2">
            <a:extLst>
              <a:ext uri="{FF2B5EF4-FFF2-40B4-BE49-F238E27FC236}">
                <a16:creationId xmlns:a16="http://schemas.microsoft.com/office/drawing/2014/main" id="{E9C5A5CE-70CC-D8D7-C552-5B24898BD824}"/>
              </a:ext>
            </a:extLst>
          </p:cNvPr>
          <p:cNvSpPr>
            <a:spLocks noGrp="1"/>
          </p:cNvSpPr>
          <p:nvPr>
            <p:ph type="pic" idx="1"/>
          </p:nvPr>
        </p:nvSpPr>
        <p:spPr>
          <a:xfrm>
            <a:off x="5183188" y="457201"/>
            <a:ext cx="6638514" cy="517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B25B3AA-7E32-A72D-CEF2-1FB8B30B156B}"/>
              </a:ext>
            </a:extLst>
          </p:cNvPr>
          <p:cNvSpPr>
            <a:spLocks noGrp="1"/>
          </p:cNvSpPr>
          <p:nvPr>
            <p:ph type="body" sz="half" idx="2"/>
          </p:nvPr>
        </p:nvSpPr>
        <p:spPr>
          <a:xfrm>
            <a:off x="460800" y="2057400"/>
            <a:ext cx="4311225" cy="3577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56E2D1-753A-CB6C-E42C-47CE5F799173}"/>
              </a:ext>
            </a:extLst>
          </p:cNvPr>
          <p:cNvSpPr>
            <a:spLocks noGrp="1"/>
          </p:cNvSpPr>
          <p:nvPr>
            <p:ph type="dt" sz="half" idx="10"/>
          </p:nvPr>
        </p:nvSpPr>
        <p:spPr/>
        <p:txBody>
          <a:bodyPr/>
          <a:lstStyle/>
          <a:p>
            <a:fld id="{E8FB2C52-EA41-6F47-9888-AA140085CA19}" type="datetimeFigureOut">
              <a:rPr lang="en-GB" smtClean="0"/>
              <a:t>05/12/2024</a:t>
            </a:fld>
            <a:endParaRPr lang="en-GB"/>
          </a:p>
        </p:txBody>
      </p:sp>
      <p:sp>
        <p:nvSpPr>
          <p:cNvPr id="6" name="Footer Placeholder 5">
            <a:extLst>
              <a:ext uri="{FF2B5EF4-FFF2-40B4-BE49-F238E27FC236}">
                <a16:creationId xmlns:a16="http://schemas.microsoft.com/office/drawing/2014/main" id="{34F3A70F-47A7-6E0E-95C1-BDCA23EAB1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681E75-192F-309D-818D-8D807DCA54F5}"/>
              </a:ext>
            </a:extLst>
          </p:cNvPr>
          <p:cNvSpPr>
            <a:spLocks noGrp="1"/>
          </p:cNvSpPr>
          <p:nvPr>
            <p:ph type="sldNum" sz="quarter" idx="12"/>
          </p:nvPr>
        </p:nvSpPr>
        <p:spPr/>
        <p:txBody>
          <a:bodyPr/>
          <a:lstStyle/>
          <a:p>
            <a:fld id="{2052134C-DD39-9A46-9E9D-A910E1364561}" type="slidenum">
              <a:rPr lang="en-GB" smtClean="0"/>
              <a:t>‹#›</a:t>
            </a:fld>
            <a:endParaRPr lang="en-GB"/>
          </a:p>
        </p:txBody>
      </p:sp>
      <p:pic>
        <p:nvPicPr>
          <p:cNvPr id="11" name="Picture 10">
            <a:extLst>
              <a:ext uri="{FF2B5EF4-FFF2-40B4-BE49-F238E27FC236}">
                <a16:creationId xmlns:a16="http://schemas.microsoft.com/office/drawing/2014/main" id="{9DB04F9E-AD6B-A10D-F730-7A9DD53A199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4601" y="5904638"/>
            <a:ext cx="8837102" cy="591260"/>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271A18D6-C978-46FA-8C64-B1A0FB8288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3600" y="5819403"/>
            <a:ext cx="2072430" cy="673472"/>
          </a:xfrm>
          <a:prstGeom prst="rect">
            <a:avLst/>
          </a:prstGeom>
        </p:spPr>
      </p:pic>
    </p:spTree>
    <p:extLst>
      <p:ext uri="{BB962C8B-B14F-4D97-AF65-F5344CB8AC3E}">
        <p14:creationId xmlns:p14="http://schemas.microsoft.com/office/powerpoint/2010/main" val="1589422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cstate="print">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2EE6DB-D3C1-C77B-12FB-399E9B33981E}"/>
              </a:ext>
            </a:extLst>
          </p:cNvPr>
          <p:cNvSpPr/>
          <p:nvPr userDrawn="1"/>
        </p:nvSpPr>
        <p:spPr>
          <a:xfrm>
            <a:off x="0" y="4328160"/>
            <a:ext cx="12192000" cy="2529840"/>
          </a:xfrm>
          <a:prstGeom prst="rect">
            <a:avLst/>
          </a:prstGeom>
          <a:gradFill>
            <a:gsLst>
              <a:gs pos="0">
                <a:schemeClr val="bg1">
                  <a:lumMod val="0"/>
                  <a:lumOff val="100000"/>
                  <a:alpha val="0"/>
                </a:schemeClr>
              </a:gs>
              <a:gs pos="88000">
                <a:schemeClr val="tx1">
                  <a:alpha val="4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Text&#10;&#10;Description automatically generated with medium confidence">
            <a:extLst>
              <a:ext uri="{FF2B5EF4-FFF2-40B4-BE49-F238E27FC236}">
                <a16:creationId xmlns:a16="http://schemas.microsoft.com/office/drawing/2014/main" id="{36205AB3-C601-40BB-A89C-C98ADE7786F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14518" y="5593080"/>
            <a:ext cx="2881831" cy="936501"/>
          </a:xfrm>
          <a:prstGeom prst="rect">
            <a:avLst/>
          </a:prstGeom>
        </p:spPr>
      </p:pic>
    </p:spTree>
    <p:extLst>
      <p:ext uri="{BB962C8B-B14F-4D97-AF65-F5344CB8AC3E}">
        <p14:creationId xmlns:p14="http://schemas.microsoft.com/office/powerpoint/2010/main" val="1391856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F028-CAFA-690D-5FFF-35A28EB06380}"/>
              </a:ext>
            </a:extLst>
          </p:cNvPr>
          <p:cNvSpPr>
            <a:spLocks noGrp="1"/>
          </p:cNvSpPr>
          <p:nvPr>
            <p:ph type="title"/>
          </p:nvPr>
        </p:nvSpPr>
        <p:spPr/>
        <p:txBody>
          <a:bodyPr/>
          <a:lstStyle/>
          <a:p>
            <a:r>
              <a:rPr lang="en-GB"/>
              <a:t>Click to edit Master title style</a:t>
            </a:r>
          </a:p>
        </p:txBody>
      </p:sp>
      <p:grpSp>
        <p:nvGrpSpPr>
          <p:cNvPr id="110" name="Group 109">
            <a:extLst>
              <a:ext uri="{FF2B5EF4-FFF2-40B4-BE49-F238E27FC236}">
                <a16:creationId xmlns:a16="http://schemas.microsoft.com/office/drawing/2014/main" id="{12D23A1B-3BF5-A3BE-C76D-612A65C6B490}"/>
              </a:ext>
            </a:extLst>
          </p:cNvPr>
          <p:cNvGrpSpPr/>
          <p:nvPr userDrawn="1"/>
        </p:nvGrpSpPr>
        <p:grpSpPr>
          <a:xfrm>
            <a:off x="528061" y="2671684"/>
            <a:ext cx="3035751" cy="4085166"/>
            <a:chOff x="453600" y="1975769"/>
            <a:chExt cx="3035751" cy="4085166"/>
          </a:xfrm>
        </p:grpSpPr>
        <p:grpSp>
          <p:nvGrpSpPr>
            <p:cNvPr id="108" name="Group 107">
              <a:extLst>
                <a:ext uri="{FF2B5EF4-FFF2-40B4-BE49-F238E27FC236}">
                  <a16:creationId xmlns:a16="http://schemas.microsoft.com/office/drawing/2014/main" id="{7ABB0857-F820-E671-7D59-B6F765F8C751}"/>
                </a:ext>
              </a:extLst>
            </p:cNvPr>
            <p:cNvGrpSpPr/>
            <p:nvPr userDrawn="1"/>
          </p:nvGrpSpPr>
          <p:grpSpPr>
            <a:xfrm>
              <a:off x="453600" y="1975769"/>
              <a:ext cx="2023834" cy="2338604"/>
              <a:chOff x="453600" y="1975769"/>
              <a:chExt cx="2023834" cy="2338604"/>
            </a:xfrm>
          </p:grpSpPr>
          <p:sp>
            <p:nvSpPr>
              <p:cNvPr id="7" name="Freeform 6">
                <a:extLst>
                  <a:ext uri="{FF2B5EF4-FFF2-40B4-BE49-F238E27FC236}">
                    <a16:creationId xmlns:a16="http://schemas.microsoft.com/office/drawing/2014/main" id="{671DB64A-1B85-65AA-6868-1479B869A8BA}"/>
                  </a:ext>
                </a:extLst>
              </p:cNvPr>
              <p:cNvSpPr/>
              <p:nvPr/>
            </p:nvSpPr>
            <p:spPr>
              <a:xfrm>
                <a:off x="453600" y="1975769"/>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dirty="0">
                  <a:ln>
                    <a:noFill/>
                  </a:ln>
                  <a:latin typeface="Arial" pitchFamily="18"/>
                  <a:ea typeface="Arial Unicode MS" pitchFamily="2"/>
                  <a:cs typeface="Arial Unicode MS" pitchFamily="2"/>
                </a:endParaRPr>
              </a:p>
            </p:txBody>
          </p:sp>
          <p:sp>
            <p:nvSpPr>
              <p:cNvPr id="8" name="Freeform 7">
                <a:extLst>
                  <a:ext uri="{FF2B5EF4-FFF2-40B4-BE49-F238E27FC236}">
                    <a16:creationId xmlns:a16="http://schemas.microsoft.com/office/drawing/2014/main" id="{2B5711F5-4BD7-1AA4-8903-DE2FF34E8F01}"/>
                  </a:ext>
                </a:extLst>
              </p:cNvPr>
              <p:cNvSpPr/>
              <p:nvPr/>
            </p:nvSpPr>
            <p:spPr>
              <a:xfrm>
                <a:off x="491275" y="2052639"/>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dirty="0">
                  <a:ln>
                    <a:noFill/>
                  </a:ln>
                  <a:latin typeface="Arial" pitchFamily="18"/>
                  <a:ea typeface="Arial Unicode MS" pitchFamily="2"/>
                  <a:cs typeface="Arial Unicode MS" pitchFamily="2"/>
                </a:endParaRPr>
              </a:p>
            </p:txBody>
          </p:sp>
          <p:sp>
            <p:nvSpPr>
              <p:cNvPr id="10" name="Freeform 9">
                <a:extLst>
                  <a:ext uri="{FF2B5EF4-FFF2-40B4-BE49-F238E27FC236}">
                    <a16:creationId xmlns:a16="http://schemas.microsoft.com/office/drawing/2014/main" id="{13AE8B31-921E-F1F1-FBD2-AECCC6CA353B}"/>
                  </a:ext>
                </a:extLst>
              </p:cNvPr>
              <p:cNvSpPr/>
              <p:nvPr/>
            </p:nvSpPr>
            <p:spPr>
              <a:xfrm>
                <a:off x="1502129" y="2052639"/>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2" name="Freeform 11">
                <a:extLst>
                  <a:ext uri="{FF2B5EF4-FFF2-40B4-BE49-F238E27FC236}">
                    <a16:creationId xmlns:a16="http://schemas.microsoft.com/office/drawing/2014/main" id="{0F6088E6-ACC8-A20D-5753-A83925EF2A64}"/>
                  </a:ext>
                </a:extLst>
              </p:cNvPr>
              <p:cNvSpPr/>
              <p:nvPr/>
            </p:nvSpPr>
            <p:spPr>
              <a:xfrm>
                <a:off x="551738" y="3188671"/>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09" name="Group 108">
              <a:extLst>
                <a:ext uri="{FF2B5EF4-FFF2-40B4-BE49-F238E27FC236}">
                  <a16:creationId xmlns:a16="http://schemas.microsoft.com/office/drawing/2014/main" id="{8B74E49D-0B3F-86B8-776C-DF7D9F25474D}"/>
                </a:ext>
              </a:extLst>
            </p:cNvPr>
            <p:cNvGrpSpPr/>
            <p:nvPr userDrawn="1"/>
          </p:nvGrpSpPr>
          <p:grpSpPr>
            <a:xfrm>
              <a:off x="1465517" y="3722331"/>
              <a:ext cx="2023834" cy="2338604"/>
              <a:chOff x="1465517" y="3722331"/>
              <a:chExt cx="2023834" cy="2338604"/>
            </a:xfrm>
          </p:grpSpPr>
          <p:sp>
            <p:nvSpPr>
              <p:cNvPr id="31" name="Freeform 30">
                <a:extLst>
                  <a:ext uri="{FF2B5EF4-FFF2-40B4-BE49-F238E27FC236}">
                    <a16:creationId xmlns:a16="http://schemas.microsoft.com/office/drawing/2014/main" id="{75D578EC-479E-E95F-BA55-E57F5FA585F5}"/>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32" name="Freeform 31">
                <a:extLst>
                  <a:ext uri="{FF2B5EF4-FFF2-40B4-BE49-F238E27FC236}">
                    <a16:creationId xmlns:a16="http://schemas.microsoft.com/office/drawing/2014/main" id="{76583236-6720-1DFF-BBA0-AA9980DE3C19}"/>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34" name="Freeform 33">
                <a:extLst>
                  <a:ext uri="{FF2B5EF4-FFF2-40B4-BE49-F238E27FC236}">
                    <a16:creationId xmlns:a16="http://schemas.microsoft.com/office/drawing/2014/main" id="{A162237E-F0AA-B366-DCAB-DEBC79C52FC7}"/>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36" name="Freeform 35">
                <a:extLst>
                  <a:ext uri="{FF2B5EF4-FFF2-40B4-BE49-F238E27FC236}">
                    <a16:creationId xmlns:a16="http://schemas.microsoft.com/office/drawing/2014/main" id="{38269649-EB04-55C5-3162-81DE468861B3}"/>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grpSp>
        <p:nvGrpSpPr>
          <p:cNvPr id="122" name="Group 121">
            <a:extLst>
              <a:ext uri="{FF2B5EF4-FFF2-40B4-BE49-F238E27FC236}">
                <a16:creationId xmlns:a16="http://schemas.microsoft.com/office/drawing/2014/main" id="{89B5EF14-33B3-348F-39CC-EA1CD0FEE9D6}"/>
              </a:ext>
            </a:extLst>
          </p:cNvPr>
          <p:cNvGrpSpPr/>
          <p:nvPr userDrawn="1"/>
        </p:nvGrpSpPr>
        <p:grpSpPr>
          <a:xfrm>
            <a:off x="2551069" y="2671684"/>
            <a:ext cx="3035751" cy="4085166"/>
            <a:chOff x="453600" y="1975769"/>
            <a:chExt cx="3035751" cy="4085166"/>
          </a:xfrm>
        </p:grpSpPr>
        <p:grpSp>
          <p:nvGrpSpPr>
            <p:cNvPr id="123" name="Group 122">
              <a:extLst>
                <a:ext uri="{FF2B5EF4-FFF2-40B4-BE49-F238E27FC236}">
                  <a16:creationId xmlns:a16="http://schemas.microsoft.com/office/drawing/2014/main" id="{70C90FD8-8A86-6327-9CFC-65E67A502FD4}"/>
                </a:ext>
              </a:extLst>
            </p:cNvPr>
            <p:cNvGrpSpPr/>
            <p:nvPr userDrawn="1"/>
          </p:nvGrpSpPr>
          <p:grpSpPr>
            <a:xfrm>
              <a:off x="453600" y="1975769"/>
              <a:ext cx="2023834" cy="2338604"/>
              <a:chOff x="453600" y="1975769"/>
              <a:chExt cx="2023834" cy="2338604"/>
            </a:xfrm>
          </p:grpSpPr>
          <p:sp>
            <p:nvSpPr>
              <p:cNvPr id="129" name="Freeform 128">
                <a:extLst>
                  <a:ext uri="{FF2B5EF4-FFF2-40B4-BE49-F238E27FC236}">
                    <a16:creationId xmlns:a16="http://schemas.microsoft.com/office/drawing/2014/main" id="{12581A93-6B17-32E4-5A0A-9A224B76B71B}"/>
                  </a:ext>
                </a:extLst>
              </p:cNvPr>
              <p:cNvSpPr/>
              <p:nvPr/>
            </p:nvSpPr>
            <p:spPr>
              <a:xfrm>
                <a:off x="453600" y="1975769"/>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30" name="Freeform 129">
                <a:extLst>
                  <a:ext uri="{FF2B5EF4-FFF2-40B4-BE49-F238E27FC236}">
                    <a16:creationId xmlns:a16="http://schemas.microsoft.com/office/drawing/2014/main" id="{AB251C02-A01B-BEDD-C986-E1AD3D6018FB}"/>
                  </a:ext>
                </a:extLst>
              </p:cNvPr>
              <p:cNvSpPr/>
              <p:nvPr/>
            </p:nvSpPr>
            <p:spPr>
              <a:xfrm>
                <a:off x="491275" y="2052639"/>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31" name="Freeform 130">
                <a:extLst>
                  <a:ext uri="{FF2B5EF4-FFF2-40B4-BE49-F238E27FC236}">
                    <a16:creationId xmlns:a16="http://schemas.microsoft.com/office/drawing/2014/main" id="{47102A30-B51E-6350-1DC1-F635866C2F9F}"/>
                  </a:ext>
                </a:extLst>
              </p:cNvPr>
              <p:cNvSpPr/>
              <p:nvPr/>
            </p:nvSpPr>
            <p:spPr>
              <a:xfrm>
                <a:off x="1502129" y="2052639"/>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32" name="Freeform 131">
                <a:extLst>
                  <a:ext uri="{FF2B5EF4-FFF2-40B4-BE49-F238E27FC236}">
                    <a16:creationId xmlns:a16="http://schemas.microsoft.com/office/drawing/2014/main" id="{9AFFA867-3917-A4B6-EEEF-3AA1B91D9E60}"/>
                  </a:ext>
                </a:extLst>
              </p:cNvPr>
              <p:cNvSpPr/>
              <p:nvPr/>
            </p:nvSpPr>
            <p:spPr>
              <a:xfrm>
                <a:off x="551738" y="3188671"/>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24" name="Group 123">
              <a:extLst>
                <a:ext uri="{FF2B5EF4-FFF2-40B4-BE49-F238E27FC236}">
                  <a16:creationId xmlns:a16="http://schemas.microsoft.com/office/drawing/2014/main" id="{CDC15192-7D00-35B5-8B48-7AB8350B046C}"/>
                </a:ext>
              </a:extLst>
            </p:cNvPr>
            <p:cNvGrpSpPr/>
            <p:nvPr userDrawn="1"/>
          </p:nvGrpSpPr>
          <p:grpSpPr>
            <a:xfrm>
              <a:off x="1465517" y="3722331"/>
              <a:ext cx="2023834" cy="2338604"/>
              <a:chOff x="1465517" y="3722331"/>
              <a:chExt cx="2023834" cy="2338604"/>
            </a:xfrm>
          </p:grpSpPr>
          <p:sp>
            <p:nvSpPr>
              <p:cNvPr id="125" name="Freeform 124">
                <a:extLst>
                  <a:ext uri="{FF2B5EF4-FFF2-40B4-BE49-F238E27FC236}">
                    <a16:creationId xmlns:a16="http://schemas.microsoft.com/office/drawing/2014/main" id="{AA00FECE-6CBA-325F-CE92-3001486DEAA9}"/>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26" name="Freeform 125">
                <a:extLst>
                  <a:ext uri="{FF2B5EF4-FFF2-40B4-BE49-F238E27FC236}">
                    <a16:creationId xmlns:a16="http://schemas.microsoft.com/office/drawing/2014/main" id="{0C579BF5-3956-FCC0-C630-A202DC9986CF}"/>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27" name="Freeform 126">
                <a:extLst>
                  <a:ext uri="{FF2B5EF4-FFF2-40B4-BE49-F238E27FC236}">
                    <a16:creationId xmlns:a16="http://schemas.microsoft.com/office/drawing/2014/main" id="{CBE4F493-D5E5-94CD-141E-B62A7AFB7364}"/>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28" name="Freeform 127">
                <a:extLst>
                  <a:ext uri="{FF2B5EF4-FFF2-40B4-BE49-F238E27FC236}">
                    <a16:creationId xmlns:a16="http://schemas.microsoft.com/office/drawing/2014/main" id="{243BA382-E792-445A-3532-9B92B7BA605E}"/>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grpSp>
        <p:nvGrpSpPr>
          <p:cNvPr id="133" name="Group 132">
            <a:extLst>
              <a:ext uri="{FF2B5EF4-FFF2-40B4-BE49-F238E27FC236}">
                <a16:creationId xmlns:a16="http://schemas.microsoft.com/office/drawing/2014/main" id="{282BECD4-903B-1BEA-99B6-0856A74DFF6A}"/>
              </a:ext>
            </a:extLst>
          </p:cNvPr>
          <p:cNvGrpSpPr/>
          <p:nvPr userDrawn="1"/>
        </p:nvGrpSpPr>
        <p:grpSpPr>
          <a:xfrm>
            <a:off x="4574078" y="2671684"/>
            <a:ext cx="3035751" cy="4085166"/>
            <a:chOff x="453600" y="1975769"/>
            <a:chExt cx="3035751" cy="4085166"/>
          </a:xfrm>
        </p:grpSpPr>
        <p:grpSp>
          <p:nvGrpSpPr>
            <p:cNvPr id="134" name="Group 133">
              <a:extLst>
                <a:ext uri="{FF2B5EF4-FFF2-40B4-BE49-F238E27FC236}">
                  <a16:creationId xmlns:a16="http://schemas.microsoft.com/office/drawing/2014/main" id="{101A0FDC-6DA2-F822-82C0-248F14492B2A}"/>
                </a:ext>
              </a:extLst>
            </p:cNvPr>
            <p:cNvGrpSpPr/>
            <p:nvPr userDrawn="1"/>
          </p:nvGrpSpPr>
          <p:grpSpPr>
            <a:xfrm>
              <a:off x="453600" y="1975769"/>
              <a:ext cx="2023834" cy="2338604"/>
              <a:chOff x="453600" y="1975769"/>
              <a:chExt cx="2023834" cy="2338604"/>
            </a:xfrm>
          </p:grpSpPr>
          <p:sp>
            <p:nvSpPr>
              <p:cNvPr id="140" name="Freeform 139">
                <a:extLst>
                  <a:ext uri="{FF2B5EF4-FFF2-40B4-BE49-F238E27FC236}">
                    <a16:creationId xmlns:a16="http://schemas.microsoft.com/office/drawing/2014/main" id="{8570C6FE-D4A3-8BA5-9268-1414569775C5}"/>
                  </a:ext>
                </a:extLst>
              </p:cNvPr>
              <p:cNvSpPr/>
              <p:nvPr/>
            </p:nvSpPr>
            <p:spPr>
              <a:xfrm>
                <a:off x="453600" y="1975769"/>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41" name="Freeform 140">
                <a:extLst>
                  <a:ext uri="{FF2B5EF4-FFF2-40B4-BE49-F238E27FC236}">
                    <a16:creationId xmlns:a16="http://schemas.microsoft.com/office/drawing/2014/main" id="{513C5CAC-CFA0-BA14-D79F-195F25527F66}"/>
                  </a:ext>
                </a:extLst>
              </p:cNvPr>
              <p:cNvSpPr/>
              <p:nvPr/>
            </p:nvSpPr>
            <p:spPr>
              <a:xfrm>
                <a:off x="491275" y="2052639"/>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42" name="Freeform 141">
                <a:extLst>
                  <a:ext uri="{FF2B5EF4-FFF2-40B4-BE49-F238E27FC236}">
                    <a16:creationId xmlns:a16="http://schemas.microsoft.com/office/drawing/2014/main" id="{E9D8B78D-BE77-EEFA-8195-FD1F19F3A84E}"/>
                  </a:ext>
                </a:extLst>
              </p:cNvPr>
              <p:cNvSpPr/>
              <p:nvPr/>
            </p:nvSpPr>
            <p:spPr>
              <a:xfrm>
                <a:off x="1502129" y="2052639"/>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43" name="Freeform 142">
                <a:extLst>
                  <a:ext uri="{FF2B5EF4-FFF2-40B4-BE49-F238E27FC236}">
                    <a16:creationId xmlns:a16="http://schemas.microsoft.com/office/drawing/2014/main" id="{EF3A3F80-3D24-7641-92EA-261D4880DA4E}"/>
                  </a:ext>
                </a:extLst>
              </p:cNvPr>
              <p:cNvSpPr/>
              <p:nvPr/>
            </p:nvSpPr>
            <p:spPr>
              <a:xfrm>
                <a:off x="551738" y="3188671"/>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35" name="Group 134">
              <a:extLst>
                <a:ext uri="{FF2B5EF4-FFF2-40B4-BE49-F238E27FC236}">
                  <a16:creationId xmlns:a16="http://schemas.microsoft.com/office/drawing/2014/main" id="{937BE035-6A77-239D-AFA9-27D17A636E64}"/>
                </a:ext>
              </a:extLst>
            </p:cNvPr>
            <p:cNvGrpSpPr/>
            <p:nvPr userDrawn="1"/>
          </p:nvGrpSpPr>
          <p:grpSpPr>
            <a:xfrm>
              <a:off x="1465517" y="3722331"/>
              <a:ext cx="2023834" cy="2338604"/>
              <a:chOff x="1465517" y="3722331"/>
              <a:chExt cx="2023834" cy="2338604"/>
            </a:xfrm>
          </p:grpSpPr>
          <p:sp>
            <p:nvSpPr>
              <p:cNvPr id="136" name="Freeform 135">
                <a:extLst>
                  <a:ext uri="{FF2B5EF4-FFF2-40B4-BE49-F238E27FC236}">
                    <a16:creationId xmlns:a16="http://schemas.microsoft.com/office/drawing/2014/main" id="{5D42CE29-ADDA-C510-3F54-1B8F2FAA565D}"/>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37" name="Freeform 136">
                <a:extLst>
                  <a:ext uri="{FF2B5EF4-FFF2-40B4-BE49-F238E27FC236}">
                    <a16:creationId xmlns:a16="http://schemas.microsoft.com/office/drawing/2014/main" id="{01A8AF44-4AA3-9F5E-420C-84D24808BB35}"/>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38" name="Freeform 137">
                <a:extLst>
                  <a:ext uri="{FF2B5EF4-FFF2-40B4-BE49-F238E27FC236}">
                    <a16:creationId xmlns:a16="http://schemas.microsoft.com/office/drawing/2014/main" id="{8D409F57-AF45-BE58-6EED-922F35CB3D38}"/>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39" name="Freeform 138">
                <a:extLst>
                  <a:ext uri="{FF2B5EF4-FFF2-40B4-BE49-F238E27FC236}">
                    <a16:creationId xmlns:a16="http://schemas.microsoft.com/office/drawing/2014/main" id="{1B36455B-00C7-AF77-1375-A2400B167747}"/>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grpSp>
        <p:nvGrpSpPr>
          <p:cNvPr id="144" name="Group 143">
            <a:extLst>
              <a:ext uri="{FF2B5EF4-FFF2-40B4-BE49-F238E27FC236}">
                <a16:creationId xmlns:a16="http://schemas.microsoft.com/office/drawing/2014/main" id="{181B00CB-8915-9D18-A942-9BBEBB5E1355}"/>
              </a:ext>
            </a:extLst>
          </p:cNvPr>
          <p:cNvGrpSpPr/>
          <p:nvPr userDrawn="1"/>
        </p:nvGrpSpPr>
        <p:grpSpPr>
          <a:xfrm>
            <a:off x="6597086" y="2671684"/>
            <a:ext cx="3035751" cy="4085166"/>
            <a:chOff x="453600" y="1975769"/>
            <a:chExt cx="3035751" cy="4085166"/>
          </a:xfrm>
        </p:grpSpPr>
        <p:grpSp>
          <p:nvGrpSpPr>
            <p:cNvPr id="145" name="Group 144">
              <a:extLst>
                <a:ext uri="{FF2B5EF4-FFF2-40B4-BE49-F238E27FC236}">
                  <a16:creationId xmlns:a16="http://schemas.microsoft.com/office/drawing/2014/main" id="{A97050DC-3032-47CD-BEA3-B8E3EEA36700}"/>
                </a:ext>
              </a:extLst>
            </p:cNvPr>
            <p:cNvGrpSpPr/>
            <p:nvPr userDrawn="1"/>
          </p:nvGrpSpPr>
          <p:grpSpPr>
            <a:xfrm>
              <a:off x="453600" y="1975769"/>
              <a:ext cx="2023834" cy="2338604"/>
              <a:chOff x="453600" y="1975769"/>
              <a:chExt cx="2023834" cy="2338604"/>
            </a:xfrm>
          </p:grpSpPr>
          <p:sp>
            <p:nvSpPr>
              <p:cNvPr id="151" name="Freeform 150">
                <a:extLst>
                  <a:ext uri="{FF2B5EF4-FFF2-40B4-BE49-F238E27FC236}">
                    <a16:creationId xmlns:a16="http://schemas.microsoft.com/office/drawing/2014/main" id="{2735D1BC-6F0F-C5CF-4171-0069A21647A5}"/>
                  </a:ext>
                </a:extLst>
              </p:cNvPr>
              <p:cNvSpPr/>
              <p:nvPr/>
            </p:nvSpPr>
            <p:spPr>
              <a:xfrm>
                <a:off x="453600" y="1975769"/>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52" name="Freeform 151">
                <a:extLst>
                  <a:ext uri="{FF2B5EF4-FFF2-40B4-BE49-F238E27FC236}">
                    <a16:creationId xmlns:a16="http://schemas.microsoft.com/office/drawing/2014/main" id="{107F18B1-4D4E-45CB-D9AF-3B03DB9F4EF3}"/>
                  </a:ext>
                </a:extLst>
              </p:cNvPr>
              <p:cNvSpPr/>
              <p:nvPr/>
            </p:nvSpPr>
            <p:spPr>
              <a:xfrm>
                <a:off x="491275" y="2052639"/>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53" name="Freeform 152">
                <a:extLst>
                  <a:ext uri="{FF2B5EF4-FFF2-40B4-BE49-F238E27FC236}">
                    <a16:creationId xmlns:a16="http://schemas.microsoft.com/office/drawing/2014/main" id="{E45F0179-255B-7BB7-68D5-641087A550EB}"/>
                  </a:ext>
                </a:extLst>
              </p:cNvPr>
              <p:cNvSpPr/>
              <p:nvPr/>
            </p:nvSpPr>
            <p:spPr>
              <a:xfrm>
                <a:off x="1502129" y="2052639"/>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54" name="Freeform 153">
                <a:extLst>
                  <a:ext uri="{FF2B5EF4-FFF2-40B4-BE49-F238E27FC236}">
                    <a16:creationId xmlns:a16="http://schemas.microsoft.com/office/drawing/2014/main" id="{A0473382-3F99-79AA-F6CF-1F2A35C64F7C}"/>
                  </a:ext>
                </a:extLst>
              </p:cNvPr>
              <p:cNvSpPr/>
              <p:nvPr/>
            </p:nvSpPr>
            <p:spPr>
              <a:xfrm>
                <a:off x="551738" y="3188671"/>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46" name="Group 145">
              <a:extLst>
                <a:ext uri="{FF2B5EF4-FFF2-40B4-BE49-F238E27FC236}">
                  <a16:creationId xmlns:a16="http://schemas.microsoft.com/office/drawing/2014/main" id="{F7DCC72E-8AE6-E5EF-8141-47B7B6EEEC10}"/>
                </a:ext>
              </a:extLst>
            </p:cNvPr>
            <p:cNvGrpSpPr/>
            <p:nvPr userDrawn="1"/>
          </p:nvGrpSpPr>
          <p:grpSpPr>
            <a:xfrm>
              <a:off x="1465517" y="3722331"/>
              <a:ext cx="2023834" cy="2338604"/>
              <a:chOff x="1465517" y="3722331"/>
              <a:chExt cx="2023834" cy="2338604"/>
            </a:xfrm>
          </p:grpSpPr>
          <p:sp>
            <p:nvSpPr>
              <p:cNvPr id="147" name="Freeform 146">
                <a:extLst>
                  <a:ext uri="{FF2B5EF4-FFF2-40B4-BE49-F238E27FC236}">
                    <a16:creationId xmlns:a16="http://schemas.microsoft.com/office/drawing/2014/main" id="{0A8D4EFB-5C0C-2CD4-31E5-FA22865E837A}"/>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48" name="Freeform 147">
                <a:extLst>
                  <a:ext uri="{FF2B5EF4-FFF2-40B4-BE49-F238E27FC236}">
                    <a16:creationId xmlns:a16="http://schemas.microsoft.com/office/drawing/2014/main" id="{752BA792-0F2B-9356-2649-BBAF753A2041}"/>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49" name="Freeform 148">
                <a:extLst>
                  <a:ext uri="{FF2B5EF4-FFF2-40B4-BE49-F238E27FC236}">
                    <a16:creationId xmlns:a16="http://schemas.microsoft.com/office/drawing/2014/main" id="{9A9F9BD9-0204-A635-D450-2958673BAE46}"/>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50" name="Freeform 149">
                <a:extLst>
                  <a:ext uri="{FF2B5EF4-FFF2-40B4-BE49-F238E27FC236}">
                    <a16:creationId xmlns:a16="http://schemas.microsoft.com/office/drawing/2014/main" id="{AD06D6C1-EE20-4727-9B63-C915388F0773}"/>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grpSp>
        <p:nvGrpSpPr>
          <p:cNvPr id="155" name="Group 154">
            <a:extLst>
              <a:ext uri="{FF2B5EF4-FFF2-40B4-BE49-F238E27FC236}">
                <a16:creationId xmlns:a16="http://schemas.microsoft.com/office/drawing/2014/main" id="{88CBCD4E-47CE-BBA6-47E8-2CCA3710254A}"/>
              </a:ext>
            </a:extLst>
          </p:cNvPr>
          <p:cNvGrpSpPr/>
          <p:nvPr userDrawn="1"/>
        </p:nvGrpSpPr>
        <p:grpSpPr>
          <a:xfrm>
            <a:off x="8628188" y="2671684"/>
            <a:ext cx="3035751" cy="4085166"/>
            <a:chOff x="453600" y="1975769"/>
            <a:chExt cx="3035751" cy="4085166"/>
          </a:xfrm>
        </p:grpSpPr>
        <p:grpSp>
          <p:nvGrpSpPr>
            <p:cNvPr id="156" name="Group 155">
              <a:extLst>
                <a:ext uri="{FF2B5EF4-FFF2-40B4-BE49-F238E27FC236}">
                  <a16:creationId xmlns:a16="http://schemas.microsoft.com/office/drawing/2014/main" id="{D0E4194A-59F5-5FDC-FA19-8C1136767B5C}"/>
                </a:ext>
              </a:extLst>
            </p:cNvPr>
            <p:cNvGrpSpPr/>
            <p:nvPr userDrawn="1"/>
          </p:nvGrpSpPr>
          <p:grpSpPr>
            <a:xfrm>
              <a:off x="453600" y="1975769"/>
              <a:ext cx="2023834" cy="2338604"/>
              <a:chOff x="453600" y="1975769"/>
              <a:chExt cx="2023834" cy="2338604"/>
            </a:xfrm>
          </p:grpSpPr>
          <p:sp>
            <p:nvSpPr>
              <p:cNvPr id="162" name="Freeform 161">
                <a:extLst>
                  <a:ext uri="{FF2B5EF4-FFF2-40B4-BE49-F238E27FC236}">
                    <a16:creationId xmlns:a16="http://schemas.microsoft.com/office/drawing/2014/main" id="{E07C0CAF-65F0-54FC-73E8-960CD0047E79}"/>
                  </a:ext>
                </a:extLst>
              </p:cNvPr>
              <p:cNvSpPr/>
              <p:nvPr/>
            </p:nvSpPr>
            <p:spPr>
              <a:xfrm>
                <a:off x="453600" y="1975769"/>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63" name="Freeform 162">
                <a:extLst>
                  <a:ext uri="{FF2B5EF4-FFF2-40B4-BE49-F238E27FC236}">
                    <a16:creationId xmlns:a16="http://schemas.microsoft.com/office/drawing/2014/main" id="{B1D80526-0660-58B2-851D-5468299BF725}"/>
                  </a:ext>
                </a:extLst>
              </p:cNvPr>
              <p:cNvSpPr/>
              <p:nvPr/>
            </p:nvSpPr>
            <p:spPr>
              <a:xfrm>
                <a:off x="491275" y="2052639"/>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64" name="Freeform 163">
                <a:extLst>
                  <a:ext uri="{FF2B5EF4-FFF2-40B4-BE49-F238E27FC236}">
                    <a16:creationId xmlns:a16="http://schemas.microsoft.com/office/drawing/2014/main" id="{07426E50-C765-896C-8F7D-A71ABDEE1434}"/>
                  </a:ext>
                </a:extLst>
              </p:cNvPr>
              <p:cNvSpPr/>
              <p:nvPr/>
            </p:nvSpPr>
            <p:spPr>
              <a:xfrm>
                <a:off x="1502129" y="2052639"/>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65" name="Freeform 164">
                <a:extLst>
                  <a:ext uri="{FF2B5EF4-FFF2-40B4-BE49-F238E27FC236}">
                    <a16:creationId xmlns:a16="http://schemas.microsoft.com/office/drawing/2014/main" id="{6BB0DC56-43E1-4478-F4C1-AF74D3AC0525}"/>
                  </a:ext>
                </a:extLst>
              </p:cNvPr>
              <p:cNvSpPr/>
              <p:nvPr/>
            </p:nvSpPr>
            <p:spPr>
              <a:xfrm>
                <a:off x="551738" y="3188671"/>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57" name="Group 156">
              <a:extLst>
                <a:ext uri="{FF2B5EF4-FFF2-40B4-BE49-F238E27FC236}">
                  <a16:creationId xmlns:a16="http://schemas.microsoft.com/office/drawing/2014/main" id="{1B54305E-6A7D-0F35-0707-DF65336D3E57}"/>
                </a:ext>
              </a:extLst>
            </p:cNvPr>
            <p:cNvGrpSpPr/>
            <p:nvPr userDrawn="1"/>
          </p:nvGrpSpPr>
          <p:grpSpPr>
            <a:xfrm>
              <a:off x="1465517" y="3722331"/>
              <a:ext cx="2023834" cy="2338604"/>
              <a:chOff x="1465517" y="3722331"/>
              <a:chExt cx="2023834" cy="2338604"/>
            </a:xfrm>
          </p:grpSpPr>
          <p:sp>
            <p:nvSpPr>
              <p:cNvPr id="158" name="Freeform 157">
                <a:extLst>
                  <a:ext uri="{FF2B5EF4-FFF2-40B4-BE49-F238E27FC236}">
                    <a16:creationId xmlns:a16="http://schemas.microsoft.com/office/drawing/2014/main" id="{5F9BB29D-1AD8-F8E0-4CF9-6CB67B2DB199}"/>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59" name="Freeform 158">
                <a:extLst>
                  <a:ext uri="{FF2B5EF4-FFF2-40B4-BE49-F238E27FC236}">
                    <a16:creationId xmlns:a16="http://schemas.microsoft.com/office/drawing/2014/main" id="{30A42E1C-2403-C9A3-C0F9-CBF396537135}"/>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60" name="Freeform 159">
                <a:extLst>
                  <a:ext uri="{FF2B5EF4-FFF2-40B4-BE49-F238E27FC236}">
                    <a16:creationId xmlns:a16="http://schemas.microsoft.com/office/drawing/2014/main" id="{2605ECD5-84F8-80A4-C169-7BEF425BE07B}"/>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61" name="Freeform 160">
                <a:extLst>
                  <a:ext uri="{FF2B5EF4-FFF2-40B4-BE49-F238E27FC236}">
                    <a16:creationId xmlns:a16="http://schemas.microsoft.com/office/drawing/2014/main" id="{527BC8BA-68BB-F853-7351-5E630CCC0D71}"/>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grpSp>
        <p:nvGrpSpPr>
          <p:cNvPr id="225" name="Group 224">
            <a:extLst>
              <a:ext uri="{FF2B5EF4-FFF2-40B4-BE49-F238E27FC236}">
                <a16:creationId xmlns:a16="http://schemas.microsoft.com/office/drawing/2014/main" id="{817F9607-5C3A-DEA2-FDD9-6BBC957E5B10}"/>
              </a:ext>
            </a:extLst>
          </p:cNvPr>
          <p:cNvGrpSpPr/>
          <p:nvPr userDrawn="1"/>
        </p:nvGrpSpPr>
        <p:grpSpPr>
          <a:xfrm>
            <a:off x="1539978" y="930579"/>
            <a:ext cx="2023834" cy="2338604"/>
            <a:chOff x="1465517" y="3722331"/>
            <a:chExt cx="2023834" cy="2338604"/>
          </a:xfrm>
        </p:grpSpPr>
        <p:sp>
          <p:nvSpPr>
            <p:cNvPr id="226" name="Freeform 225">
              <a:extLst>
                <a:ext uri="{FF2B5EF4-FFF2-40B4-BE49-F238E27FC236}">
                  <a16:creationId xmlns:a16="http://schemas.microsoft.com/office/drawing/2014/main" id="{F8E95551-809E-1FE5-9B0C-CE4C53E0929F}"/>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27" name="Freeform 226">
              <a:extLst>
                <a:ext uri="{FF2B5EF4-FFF2-40B4-BE49-F238E27FC236}">
                  <a16:creationId xmlns:a16="http://schemas.microsoft.com/office/drawing/2014/main" id="{E36C128A-C37C-0FB0-DF82-031B06083F63}"/>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dirty="0">
                <a:ln>
                  <a:noFill/>
                </a:ln>
                <a:latin typeface="Arial" pitchFamily="18"/>
                <a:ea typeface="Arial Unicode MS" pitchFamily="2"/>
                <a:cs typeface="Arial Unicode MS" pitchFamily="2"/>
              </a:endParaRPr>
            </a:p>
          </p:txBody>
        </p:sp>
        <p:sp>
          <p:nvSpPr>
            <p:cNvPr id="228" name="Freeform 227">
              <a:extLst>
                <a:ext uri="{FF2B5EF4-FFF2-40B4-BE49-F238E27FC236}">
                  <a16:creationId xmlns:a16="http://schemas.microsoft.com/office/drawing/2014/main" id="{175CB0EA-AC73-AC12-D774-496CA04A2DD9}"/>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29" name="Freeform 228">
              <a:extLst>
                <a:ext uri="{FF2B5EF4-FFF2-40B4-BE49-F238E27FC236}">
                  <a16:creationId xmlns:a16="http://schemas.microsoft.com/office/drawing/2014/main" id="{6AA66990-268A-55F7-8A77-A7C079A374D6}"/>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215" name="Group 214">
            <a:extLst>
              <a:ext uri="{FF2B5EF4-FFF2-40B4-BE49-F238E27FC236}">
                <a16:creationId xmlns:a16="http://schemas.microsoft.com/office/drawing/2014/main" id="{E43DFCB5-2042-3553-82B2-EE1ACA996DDA}"/>
              </a:ext>
            </a:extLst>
          </p:cNvPr>
          <p:cNvGrpSpPr/>
          <p:nvPr userDrawn="1"/>
        </p:nvGrpSpPr>
        <p:grpSpPr>
          <a:xfrm>
            <a:off x="3562986" y="930579"/>
            <a:ext cx="2023834" cy="2338604"/>
            <a:chOff x="1465517" y="3722331"/>
            <a:chExt cx="2023834" cy="2338604"/>
          </a:xfrm>
        </p:grpSpPr>
        <p:sp>
          <p:nvSpPr>
            <p:cNvPr id="216" name="Freeform 215">
              <a:extLst>
                <a:ext uri="{FF2B5EF4-FFF2-40B4-BE49-F238E27FC236}">
                  <a16:creationId xmlns:a16="http://schemas.microsoft.com/office/drawing/2014/main" id="{F73A6EFC-D6D2-3481-2CE0-5E7AA9DF6B82}"/>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17" name="Freeform 216">
              <a:extLst>
                <a:ext uri="{FF2B5EF4-FFF2-40B4-BE49-F238E27FC236}">
                  <a16:creationId xmlns:a16="http://schemas.microsoft.com/office/drawing/2014/main" id="{E770F655-9EF9-8868-48F0-CB51E2600400}"/>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18" name="Freeform 217">
              <a:extLst>
                <a:ext uri="{FF2B5EF4-FFF2-40B4-BE49-F238E27FC236}">
                  <a16:creationId xmlns:a16="http://schemas.microsoft.com/office/drawing/2014/main" id="{093383E9-5FDC-4A68-E5CA-4CEE5C40C621}"/>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19" name="Freeform 218">
              <a:extLst>
                <a:ext uri="{FF2B5EF4-FFF2-40B4-BE49-F238E27FC236}">
                  <a16:creationId xmlns:a16="http://schemas.microsoft.com/office/drawing/2014/main" id="{16FE8FBF-225C-FE3C-F16B-057398D94FDA}"/>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205" name="Group 204">
            <a:extLst>
              <a:ext uri="{FF2B5EF4-FFF2-40B4-BE49-F238E27FC236}">
                <a16:creationId xmlns:a16="http://schemas.microsoft.com/office/drawing/2014/main" id="{8682743D-D225-A1DC-E342-C6A42FC3121A}"/>
              </a:ext>
            </a:extLst>
          </p:cNvPr>
          <p:cNvGrpSpPr/>
          <p:nvPr userDrawn="1"/>
        </p:nvGrpSpPr>
        <p:grpSpPr>
          <a:xfrm>
            <a:off x="5585995" y="930579"/>
            <a:ext cx="2023834" cy="2338604"/>
            <a:chOff x="1465517" y="3722331"/>
            <a:chExt cx="2023834" cy="2338604"/>
          </a:xfrm>
        </p:grpSpPr>
        <p:sp>
          <p:nvSpPr>
            <p:cNvPr id="206" name="Freeform 205">
              <a:extLst>
                <a:ext uri="{FF2B5EF4-FFF2-40B4-BE49-F238E27FC236}">
                  <a16:creationId xmlns:a16="http://schemas.microsoft.com/office/drawing/2014/main" id="{448024C6-38F9-F454-DAB0-E9B6BB48D614}"/>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07" name="Freeform 206">
              <a:extLst>
                <a:ext uri="{FF2B5EF4-FFF2-40B4-BE49-F238E27FC236}">
                  <a16:creationId xmlns:a16="http://schemas.microsoft.com/office/drawing/2014/main" id="{606DD687-E28D-85C3-FF7F-B3786D7412D5}"/>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08" name="Freeform 207">
              <a:extLst>
                <a:ext uri="{FF2B5EF4-FFF2-40B4-BE49-F238E27FC236}">
                  <a16:creationId xmlns:a16="http://schemas.microsoft.com/office/drawing/2014/main" id="{F4EABBFD-BB9D-12D3-C774-A8C3D5E1DA39}"/>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209" name="Freeform 208">
              <a:extLst>
                <a:ext uri="{FF2B5EF4-FFF2-40B4-BE49-F238E27FC236}">
                  <a16:creationId xmlns:a16="http://schemas.microsoft.com/office/drawing/2014/main" id="{3AF348A5-7131-53ED-049E-A617F8F2B40A}"/>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95" name="Group 194">
            <a:extLst>
              <a:ext uri="{FF2B5EF4-FFF2-40B4-BE49-F238E27FC236}">
                <a16:creationId xmlns:a16="http://schemas.microsoft.com/office/drawing/2014/main" id="{F670C43D-E8F7-E8FE-813F-51B7D16392DF}"/>
              </a:ext>
            </a:extLst>
          </p:cNvPr>
          <p:cNvGrpSpPr/>
          <p:nvPr userDrawn="1"/>
        </p:nvGrpSpPr>
        <p:grpSpPr>
          <a:xfrm>
            <a:off x="7609003" y="930579"/>
            <a:ext cx="2023834" cy="2338604"/>
            <a:chOff x="1465517" y="3722331"/>
            <a:chExt cx="2023834" cy="2338604"/>
          </a:xfrm>
        </p:grpSpPr>
        <p:sp>
          <p:nvSpPr>
            <p:cNvPr id="196" name="Freeform 195">
              <a:extLst>
                <a:ext uri="{FF2B5EF4-FFF2-40B4-BE49-F238E27FC236}">
                  <a16:creationId xmlns:a16="http://schemas.microsoft.com/office/drawing/2014/main" id="{893DBB24-8331-CEC1-649C-30292192B656}"/>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97" name="Freeform 196">
              <a:extLst>
                <a:ext uri="{FF2B5EF4-FFF2-40B4-BE49-F238E27FC236}">
                  <a16:creationId xmlns:a16="http://schemas.microsoft.com/office/drawing/2014/main" id="{BF250A7C-734F-A8A1-6FB2-C90D3DB929E2}"/>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98" name="Freeform 197">
              <a:extLst>
                <a:ext uri="{FF2B5EF4-FFF2-40B4-BE49-F238E27FC236}">
                  <a16:creationId xmlns:a16="http://schemas.microsoft.com/office/drawing/2014/main" id="{91259801-EBE3-BC3D-79FF-71BC66408B34}"/>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99" name="Freeform 198">
              <a:extLst>
                <a:ext uri="{FF2B5EF4-FFF2-40B4-BE49-F238E27FC236}">
                  <a16:creationId xmlns:a16="http://schemas.microsoft.com/office/drawing/2014/main" id="{45417FA5-327C-B62E-24A8-877679942208}"/>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grpSp>
        <p:nvGrpSpPr>
          <p:cNvPr id="185" name="Group 184">
            <a:extLst>
              <a:ext uri="{FF2B5EF4-FFF2-40B4-BE49-F238E27FC236}">
                <a16:creationId xmlns:a16="http://schemas.microsoft.com/office/drawing/2014/main" id="{5F3A0793-D96F-E33A-C690-F2841DDD9C36}"/>
              </a:ext>
            </a:extLst>
          </p:cNvPr>
          <p:cNvGrpSpPr/>
          <p:nvPr userDrawn="1"/>
        </p:nvGrpSpPr>
        <p:grpSpPr>
          <a:xfrm>
            <a:off x="9640105" y="930579"/>
            <a:ext cx="2023834" cy="2338604"/>
            <a:chOff x="1465517" y="3722331"/>
            <a:chExt cx="2023834" cy="2338604"/>
          </a:xfrm>
        </p:grpSpPr>
        <p:sp>
          <p:nvSpPr>
            <p:cNvPr id="186" name="Freeform 185">
              <a:extLst>
                <a:ext uri="{FF2B5EF4-FFF2-40B4-BE49-F238E27FC236}">
                  <a16:creationId xmlns:a16="http://schemas.microsoft.com/office/drawing/2014/main" id="{3CC5364A-244F-823F-7772-F2FDE9557C43}"/>
                </a:ext>
              </a:extLst>
            </p:cNvPr>
            <p:cNvSpPr/>
            <p:nvPr/>
          </p:nvSpPr>
          <p:spPr>
            <a:xfrm>
              <a:off x="1465517" y="3722331"/>
              <a:ext cx="2023834" cy="2338604"/>
            </a:xfrm>
            <a:custGeom>
              <a:avLst/>
              <a:gdLst/>
              <a:ahLst/>
              <a:cxnLst>
                <a:cxn ang="3cd4">
                  <a:pos x="hc" y="t"/>
                </a:cxn>
                <a:cxn ang="cd2">
                  <a:pos x="l" y="vc"/>
                </a:cxn>
                <a:cxn ang="cd4">
                  <a:pos x="hc" y="b"/>
                </a:cxn>
                <a:cxn ang="0">
                  <a:pos x="r" y="vc"/>
                </a:cxn>
              </a:cxnLst>
              <a:rect l="l" t="t" r="r" b="b"/>
              <a:pathLst>
                <a:path w="6662" h="7698">
                  <a:moveTo>
                    <a:pt x="3334" y="0"/>
                  </a:moveTo>
                  <a:lnTo>
                    <a:pt x="0" y="1928"/>
                  </a:lnTo>
                  <a:lnTo>
                    <a:pt x="0" y="5777"/>
                  </a:lnTo>
                  <a:lnTo>
                    <a:pt x="3334" y="7698"/>
                  </a:lnTo>
                  <a:lnTo>
                    <a:pt x="6662" y="5777"/>
                  </a:lnTo>
                  <a:lnTo>
                    <a:pt x="6662" y="192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87" name="Freeform 186">
              <a:extLst>
                <a:ext uri="{FF2B5EF4-FFF2-40B4-BE49-F238E27FC236}">
                  <a16:creationId xmlns:a16="http://schemas.microsoft.com/office/drawing/2014/main" id="{662A5A56-A3D6-1BF9-1104-02945D247F59}"/>
                </a:ext>
              </a:extLst>
            </p:cNvPr>
            <p:cNvSpPr/>
            <p:nvPr/>
          </p:nvSpPr>
          <p:spPr>
            <a:xfrm>
              <a:off x="1503192" y="3799201"/>
              <a:ext cx="937630" cy="1586617"/>
            </a:xfrm>
            <a:custGeom>
              <a:avLst/>
              <a:gdLst/>
              <a:ahLst/>
              <a:cxnLst>
                <a:cxn ang="3cd4">
                  <a:pos x="hc" y="t"/>
                </a:cxn>
                <a:cxn ang="cd2">
                  <a:pos x="l" y="vc"/>
                </a:cxn>
                <a:cxn ang="cd4">
                  <a:pos x="hc" y="b"/>
                </a:cxn>
                <a:cxn ang="0">
                  <a:pos x="r" y="vc"/>
                </a:cxn>
              </a:cxnLst>
              <a:rect l="l" t="t" r="r" b="b"/>
              <a:pathLst>
                <a:path w="3087" h="5223">
                  <a:moveTo>
                    <a:pt x="2977" y="14"/>
                  </a:moveTo>
                  <a:lnTo>
                    <a:pt x="1736" y="728"/>
                  </a:lnTo>
                  <a:lnTo>
                    <a:pt x="1736" y="728"/>
                  </a:lnTo>
                  <a:lnTo>
                    <a:pt x="1694" y="762"/>
                  </a:lnTo>
                  <a:lnTo>
                    <a:pt x="1666" y="804"/>
                  </a:lnTo>
                  <a:lnTo>
                    <a:pt x="1646" y="851"/>
                  </a:lnTo>
                  <a:lnTo>
                    <a:pt x="1639" y="899"/>
                  </a:lnTo>
                  <a:lnTo>
                    <a:pt x="1639" y="1976"/>
                  </a:lnTo>
                  <a:lnTo>
                    <a:pt x="1639" y="1976"/>
                  </a:lnTo>
                  <a:lnTo>
                    <a:pt x="1632" y="2025"/>
                  </a:lnTo>
                  <a:lnTo>
                    <a:pt x="1612" y="2073"/>
                  </a:lnTo>
                  <a:lnTo>
                    <a:pt x="1578" y="2114"/>
                  </a:lnTo>
                  <a:lnTo>
                    <a:pt x="1544" y="2148"/>
                  </a:lnTo>
                  <a:lnTo>
                    <a:pt x="1544" y="2148"/>
                  </a:lnTo>
                  <a:lnTo>
                    <a:pt x="1523" y="2155"/>
                  </a:lnTo>
                  <a:lnTo>
                    <a:pt x="1502" y="2162"/>
                  </a:lnTo>
                  <a:lnTo>
                    <a:pt x="1488" y="2162"/>
                  </a:lnTo>
                  <a:lnTo>
                    <a:pt x="1474" y="2155"/>
                  </a:lnTo>
                  <a:lnTo>
                    <a:pt x="1461" y="2148"/>
                  </a:lnTo>
                  <a:lnTo>
                    <a:pt x="1447" y="2127"/>
                  </a:lnTo>
                  <a:lnTo>
                    <a:pt x="1447" y="2114"/>
                  </a:lnTo>
                  <a:lnTo>
                    <a:pt x="1440" y="2093"/>
                  </a:lnTo>
                  <a:lnTo>
                    <a:pt x="1440" y="1016"/>
                  </a:lnTo>
                  <a:lnTo>
                    <a:pt x="1440" y="1016"/>
                  </a:lnTo>
                  <a:lnTo>
                    <a:pt x="1440" y="996"/>
                  </a:lnTo>
                  <a:lnTo>
                    <a:pt x="1434" y="975"/>
                  </a:lnTo>
                  <a:lnTo>
                    <a:pt x="1420" y="961"/>
                  </a:lnTo>
                  <a:lnTo>
                    <a:pt x="1413" y="947"/>
                  </a:lnTo>
                  <a:lnTo>
                    <a:pt x="1393" y="947"/>
                  </a:lnTo>
                  <a:lnTo>
                    <a:pt x="1379" y="947"/>
                  </a:lnTo>
                  <a:lnTo>
                    <a:pt x="1358" y="947"/>
                  </a:lnTo>
                  <a:lnTo>
                    <a:pt x="1337" y="961"/>
                  </a:lnTo>
                  <a:lnTo>
                    <a:pt x="95" y="1675"/>
                  </a:lnTo>
                  <a:lnTo>
                    <a:pt x="95" y="1675"/>
                  </a:lnTo>
                  <a:lnTo>
                    <a:pt x="61" y="1709"/>
                  </a:lnTo>
                  <a:lnTo>
                    <a:pt x="27" y="1750"/>
                  </a:lnTo>
                  <a:lnTo>
                    <a:pt x="7" y="1798"/>
                  </a:lnTo>
                  <a:lnTo>
                    <a:pt x="0" y="1847"/>
                  </a:lnTo>
                  <a:lnTo>
                    <a:pt x="7" y="3274"/>
                  </a:lnTo>
                  <a:lnTo>
                    <a:pt x="7" y="3274"/>
                  </a:lnTo>
                  <a:lnTo>
                    <a:pt x="7" y="3294"/>
                  </a:lnTo>
                  <a:lnTo>
                    <a:pt x="13" y="3315"/>
                  </a:lnTo>
                  <a:lnTo>
                    <a:pt x="20" y="3328"/>
                  </a:lnTo>
                  <a:lnTo>
                    <a:pt x="34" y="3335"/>
                  </a:lnTo>
                  <a:lnTo>
                    <a:pt x="48" y="3342"/>
                  </a:lnTo>
                  <a:lnTo>
                    <a:pt x="61" y="3342"/>
                  </a:lnTo>
                  <a:lnTo>
                    <a:pt x="82" y="3335"/>
                  </a:lnTo>
                  <a:lnTo>
                    <a:pt x="102" y="3328"/>
                  </a:lnTo>
                  <a:lnTo>
                    <a:pt x="939" y="2848"/>
                  </a:lnTo>
                  <a:lnTo>
                    <a:pt x="939" y="2848"/>
                  </a:lnTo>
                  <a:lnTo>
                    <a:pt x="960" y="2834"/>
                  </a:lnTo>
                  <a:lnTo>
                    <a:pt x="980" y="2834"/>
                  </a:lnTo>
                  <a:lnTo>
                    <a:pt x="994" y="2834"/>
                  </a:lnTo>
                  <a:lnTo>
                    <a:pt x="1008" y="2841"/>
                  </a:lnTo>
                  <a:lnTo>
                    <a:pt x="1022" y="2848"/>
                  </a:lnTo>
                  <a:lnTo>
                    <a:pt x="1036" y="2861"/>
                  </a:lnTo>
                  <a:lnTo>
                    <a:pt x="1036" y="2882"/>
                  </a:lnTo>
                  <a:lnTo>
                    <a:pt x="1043" y="2903"/>
                  </a:lnTo>
                  <a:lnTo>
                    <a:pt x="1043" y="2903"/>
                  </a:lnTo>
                  <a:lnTo>
                    <a:pt x="1036" y="2951"/>
                  </a:lnTo>
                  <a:lnTo>
                    <a:pt x="1008" y="2999"/>
                  </a:lnTo>
                  <a:lnTo>
                    <a:pt x="980" y="3040"/>
                  </a:lnTo>
                  <a:lnTo>
                    <a:pt x="939" y="3075"/>
                  </a:lnTo>
                  <a:lnTo>
                    <a:pt x="102" y="3555"/>
                  </a:lnTo>
                  <a:lnTo>
                    <a:pt x="102" y="3555"/>
                  </a:lnTo>
                  <a:lnTo>
                    <a:pt x="68" y="3589"/>
                  </a:lnTo>
                  <a:lnTo>
                    <a:pt x="34" y="3631"/>
                  </a:lnTo>
                  <a:lnTo>
                    <a:pt x="13" y="3678"/>
                  </a:lnTo>
                  <a:lnTo>
                    <a:pt x="7" y="3726"/>
                  </a:lnTo>
                  <a:lnTo>
                    <a:pt x="7" y="5153"/>
                  </a:lnTo>
                  <a:lnTo>
                    <a:pt x="7" y="5153"/>
                  </a:lnTo>
                  <a:lnTo>
                    <a:pt x="13" y="5174"/>
                  </a:lnTo>
                  <a:lnTo>
                    <a:pt x="20" y="5195"/>
                  </a:lnTo>
                  <a:lnTo>
                    <a:pt x="27" y="5209"/>
                  </a:lnTo>
                  <a:lnTo>
                    <a:pt x="41" y="5216"/>
                  </a:lnTo>
                  <a:lnTo>
                    <a:pt x="54" y="5223"/>
                  </a:lnTo>
                  <a:lnTo>
                    <a:pt x="68" y="5223"/>
                  </a:lnTo>
                  <a:lnTo>
                    <a:pt x="88" y="5223"/>
                  </a:lnTo>
                  <a:lnTo>
                    <a:pt x="109" y="5209"/>
                  </a:lnTo>
                  <a:lnTo>
                    <a:pt x="1351" y="4495"/>
                  </a:lnTo>
                  <a:lnTo>
                    <a:pt x="1351" y="4495"/>
                  </a:lnTo>
                  <a:lnTo>
                    <a:pt x="1386" y="4460"/>
                  </a:lnTo>
                  <a:lnTo>
                    <a:pt x="1420" y="4419"/>
                  </a:lnTo>
                  <a:lnTo>
                    <a:pt x="1440" y="4371"/>
                  </a:lnTo>
                  <a:lnTo>
                    <a:pt x="1447" y="4324"/>
                  </a:lnTo>
                  <a:lnTo>
                    <a:pt x="1447" y="3281"/>
                  </a:lnTo>
                  <a:lnTo>
                    <a:pt x="1447" y="3281"/>
                  </a:lnTo>
                  <a:lnTo>
                    <a:pt x="1454" y="3232"/>
                  </a:lnTo>
                  <a:lnTo>
                    <a:pt x="1474" y="3184"/>
                  </a:lnTo>
                  <a:lnTo>
                    <a:pt x="1509" y="3143"/>
                  </a:lnTo>
                  <a:lnTo>
                    <a:pt x="1544" y="3109"/>
                  </a:lnTo>
                  <a:lnTo>
                    <a:pt x="1544" y="3109"/>
                  </a:lnTo>
                  <a:lnTo>
                    <a:pt x="1564" y="3102"/>
                  </a:lnTo>
                  <a:lnTo>
                    <a:pt x="1585" y="3095"/>
                  </a:lnTo>
                  <a:lnTo>
                    <a:pt x="1598" y="3095"/>
                  </a:lnTo>
                  <a:lnTo>
                    <a:pt x="1612" y="3102"/>
                  </a:lnTo>
                  <a:lnTo>
                    <a:pt x="1626" y="3116"/>
                  </a:lnTo>
                  <a:lnTo>
                    <a:pt x="1632" y="3130"/>
                  </a:lnTo>
                  <a:lnTo>
                    <a:pt x="1639" y="3143"/>
                  </a:lnTo>
                  <a:lnTo>
                    <a:pt x="1646" y="3170"/>
                  </a:lnTo>
                  <a:lnTo>
                    <a:pt x="1646" y="4207"/>
                  </a:lnTo>
                  <a:lnTo>
                    <a:pt x="1646" y="4207"/>
                  </a:lnTo>
                  <a:lnTo>
                    <a:pt x="1646" y="4234"/>
                  </a:lnTo>
                  <a:lnTo>
                    <a:pt x="1653" y="4248"/>
                  </a:lnTo>
                  <a:lnTo>
                    <a:pt x="1666" y="4261"/>
                  </a:lnTo>
                  <a:lnTo>
                    <a:pt x="1673" y="4275"/>
                  </a:lnTo>
                  <a:lnTo>
                    <a:pt x="1687" y="4275"/>
                  </a:lnTo>
                  <a:lnTo>
                    <a:pt x="1708" y="4282"/>
                  </a:lnTo>
                  <a:lnTo>
                    <a:pt x="1729" y="4275"/>
                  </a:lnTo>
                  <a:lnTo>
                    <a:pt x="1742" y="4268"/>
                  </a:lnTo>
                  <a:lnTo>
                    <a:pt x="2984" y="3548"/>
                  </a:lnTo>
                  <a:lnTo>
                    <a:pt x="2984" y="3548"/>
                  </a:lnTo>
                  <a:lnTo>
                    <a:pt x="3025" y="3520"/>
                  </a:lnTo>
                  <a:lnTo>
                    <a:pt x="3059" y="3473"/>
                  </a:lnTo>
                  <a:lnTo>
                    <a:pt x="3080" y="3425"/>
                  </a:lnTo>
                  <a:lnTo>
                    <a:pt x="3087" y="3376"/>
                  </a:lnTo>
                  <a:lnTo>
                    <a:pt x="3080" y="1949"/>
                  </a:lnTo>
                  <a:lnTo>
                    <a:pt x="3080" y="1949"/>
                  </a:lnTo>
                  <a:lnTo>
                    <a:pt x="3080" y="1929"/>
                  </a:lnTo>
                  <a:lnTo>
                    <a:pt x="3073" y="1908"/>
                  </a:lnTo>
                  <a:lnTo>
                    <a:pt x="3066" y="1894"/>
                  </a:lnTo>
                  <a:lnTo>
                    <a:pt x="3052" y="1888"/>
                  </a:lnTo>
                  <a:lnTo>
                    <a:pt x="3039" y="1881"/>
                  </a:lnTo>
                  <a:lnTo>
                    <a:pt x="3018" y="1881"/>
                  </a:lnTo>
                  <a:lnTo>
                    <a:pt x="3005" y="1888"/>
                  </a:lnTo>
                  <a:lnTo>
                    <a:pt x="2984" y="1894"/>
                  </a:lnTo>
                  <a:lnTo>
                    <a:pt x="2147" y="2382"/>
                  </a:lnTo>
                  <a:lnTo>
                    <a:pt x="2147" y="2382"/>
                  </a:lnTo>
                  <a:lnTo>
                    <a:pt x="2126" y="2389"/>
                  </a:lnTo>
                  <a:lnTo>
                    <a:pt x="2106" y="2389"/>
                  </a:lnTo>
                  <a:lnTo>
                    <a:pt x="2092" y="2389"/>
                  </a:lnTo>
                  <a:lnTo>
                    <a:pt x="2072" y="2389"/>
                  </a:lnTo>
                  <a:lnTo>
                    <a:pt x="2065" y="2375"/>
                  </a:lnTo>
                  <a:lnTo>
                    <a:pt x="2051" y="2361"/>
                  </a:lnTo>
                  <a:lnTo>
                    <a:pt x="2044" y="2340"/>
                  </a:lnTo>
                  <a:lnTo>
                    <a:pt x="2044" y="2319"/>
                  </a:lnTo>
                  <a:lnTo>
                    <a:pt x="2044" y="2319"/>
                  </a:lnTo>
                  <a:lnTo>
                    <a:pt x="2051" y="2272"/>
                  </a:lnTo>
                  <a:lnTo>
                    <a:pt x="2072" y="2224"/>
                  </a:lnTo>
                  <a:lnTo>
                    <a:pt x="2106" y="2182"/>
                  </a:lnTo>
                  <a:lnTo>
                    <a:pt x="2147" y="2148"/>
                  </a:lnTo>
                  <a:lnTo>
                    <a:pt x="2984" y="1668"/>
                  </a:lnTo>
                  <a:lnTo>
                    <a:pt x="2984" y="1668"/>
                  </a:lnTo>
                  <a:lnTo>
                    <a:pt x="3018" y="1633"/>
                  </a:lnTo>
                  <a:lnTo>
                    <a:pt x="3052" y="1592"/>
                  </a:lnTo>
                  <a:lnTo>
                    <a:pt x="3073" y="1544"/>
                  </a:lnTo>
                  <a:lnTo>
                    <a:pt x="3080" y="1497"/>
                  </a:lnTo>
                  <a:lnTo>
                    <a:pt x="3073" y="69"/>
                  </a:lnTo>
                  <a:lnTo>
                    <a:pt x="3073" y="69"/>
                  </a:lnTo>
                  <a:lnTo>
                    <a:pt x="3073" y="48"/>
                  </a:lnTo>
                  <a:lnTo>
                    <a:pt x="3066" y="28"/>
                  </a:lnTo>
                  <a:lnTo>
                    <a:pt x="3059" y="14"/>
                  </a:lnTo>
                  <a:lnTo>
                    <a:pt x="3046" y="7"/>
                  </a:lnTo>
                  <a:lnTo>
                    <a:pt x="3032" y="0"/>
                  </a:lnTo>
                  <a:lnTo>
                    <a:pt x="3018" y="0"/>
                  </a:lnTo>
                  <a:lnTo>
                    <a:pt x="2998" y="0"/>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88" name="Freeform 187">
              <a:extLst>
                <a:ext uri="{FF2B5EF4-FFF2-40B4-BE49-F238E27FC236}">
                  <a16:creationId xmlns:a16="http://schemas.microsoft.com/office/drawing/2014/main" id="{150DE836-BD64-2375-C157-8FA25CDDE1A0}"/>
                </a:ext>
              </a:extLst>
            </p:cNvPr>
            <p:cNvSpPr/>
            <p:nvPr/>
          </p:nvSpPr>
          <p:spPr>
            <a:xfrm>
              <a:off x="2514046" y="3799201"/>
              <a:ext cx="937933" cy="1586617"/>
            </a:xfrm>
            <a:custGeom>
              <a:avLst/>
              <a:gdLst/>
              <a:ahLst/>
              <a:cxnLst>
                <a:cxn ang="3cd4">
                  <a:pos x="hc" y="t"/>
                </a:cxn>
                <a:cxn ang="cd2">
                  <a:pos x="l" y="vc"/>
                </a:cxn>
                <a:cxn ang="cd4">
                  <a:pos x="hc" y="b"/>
                </a:cxn>
                <a:cxn ang="0">
                  <a:pos x="r" y="vc"/>
                </a:cxn>
              </a:cxnLst>
              <a:rect l="l" t="t" r="r" b="b"/>
              <a:pathLst>
                <a:path w="3088" h="5223">
                  <a:moveTo>
                    <a:pt x="2991" y="1675"/>
                  </a:moveTo>
                  <a:lnTo>
                    <a:pt x="1750" y="961"/>
                  </a:lnTo>
                  <a:lnTo>
                    <a:pt x="1750" y="961"/>
                  </a:lnTo>
                  <a:lnTo>
                    <a:pt x="1729" y="947"/>
                  </a:lnTo>
                  <a:lnTo>
                    <a:pt x="1709" y="947"/>
                  </a:lnTo>
                  <a:lnTo>
                    <a:pt x="1695" y="947"/>
                  </a:lnTo>
                  <a:lnTo>
                    <a:pt x="1681" y="947"/>
                  </a:lnTo>
                  <a:lnTo>
                    <a:pt x="1667" y="961"/>
                  </a:lnTo>
                  <a:lnTo>
                    <a:pt x="1660" y="975"/>
                  </a:lnTo>
                  <a:lnTo>
                    <a:pt x="1653" y="996"/>
                  </a:lnTo>
                  <a:lnTo>
                    <a:pt x="1646" y="1016"/>
                  </a:lnTo>
                  <a:lnTo>
                    <a:pt x="1646" y="2093"/>
                  </a:lnTo>
                  <a:lnTo>
                    <a:pt x="1646" y="2093"/>
                  </a:lnTo>
                  <a:lnTo>
                    <a:pt x="1646" y="2114"/>
                  </a:lnTo>
                  <a:lnTo>
                    <a:pt x="1640" y="2127"/>
                  </a:lnTo>
                  <a:lnTo>
                    <a:pt x="1626" y="2148"/>
                  </a:lnTo>
                  <a:lnTo>
                    <a:pt x="1619" y="2155"/>
                  </a:lnTo>
                  <a:lnTo>
                    <a:pt x="1606" y="2162"/>
                  </a:lnTo>
                  <a:lnTo>
                    <a:pt x="1585" y="2162"/>
                  </a:lnTo>
                  <a:lnTo>
                    <a:pt x="1565" y="2155"/>
                  </a:lnTo>
                  <a:lnTo>
                    <a:pt x="1551" y="2148"/>
                  </a:lnTo>
                  <a:lnTo>
                    <a:pt x="1551" y="2148"/>
                  </a:lnTo>
                  <a:lnTo>
                    <a:pt x="1510" y="2114"/>
                  </a:lnTo>
                  <a:lnTo>
                    <a:pt x="1475" y="2073"/>
                  </a:lnTo>
                  <a:lnTo>
                    <a:pt x="1454" y="2025"/>
                  </a:lnTo>
                  <a:lnTo>
                    <a:pt x="1448" y="1976"/>
                  </a:lnTo>
                  <a:lnTo>
                    <a:pt x="1454" y="899"/>
                  </a:lnTo>
                  <a:lnTo>
                    <a:pt x="1454" y="899"/>
                  </a:lnTo>
                  <a:lnTo>
                    <a:pt x="1441" y="851"/>
                  </a:lnTo>
                  <a:lnTo>
                    <a:pt x="1420" y="804"/>
                  </a:lnTo>
                  <a:lnTo>
                    <a:pt x="1393" y="762"/>
                  </a:lnTo>
                  <a:lnTo>
                    <a:pt x="1352" y="728"/>
                  </a:lnTo>
                  <a:lnTo>
                    <a:pt x="110" y="14"/>
                  </a:lnTo>
                  <a:lnTo>
                    <a:pt x="110" y="14"/>
                  </a:lnTo>
                  <a:lnTo>
                    <a:pt x="89" y="0"/>
                  </a:lnTo>
                  <a:lnTo>
                    <a:pt x="75" y="0"/>
                  </a:lnTo>
                  <a:lnTo>
                    <a:pt x="55" y="0"/>
                  </a:lnTo>
                  <a:lnTo>
                    <a:pt x="41" y="7"/>
                  </a:lnTo>
                  <a:lnTo>
                    <a:pt x="28" y="14"/>
                  </a:lnTo>
                  <a:lnTo>
                    <a:pt x="21" y="28"/>
                  </a:lnTo>
                  <a:lnTo>
                    <a:pt x="14" y="48"/>
                  </a:lnTo>
                  <a:lnTo>
                    <a:pt x="14" y="69"/>
                  </a:lnTo>
                  <a:lnTo>
                    <a:pt x="7" y="1497"/>
                  </a:lnTo>
                  <a:lnTo>
                    <a:pt x="7" y="1497"/>
                  </a:lnTo>
                  <a:lnTo>
                    <a:pt x="14" y="1544"/>
                  </a:lnTo>
                  <a:lnTo>
                    <a:pt x="34" y="1592"/>
                  </a:lnTo>
                  <a:lnTo>
                    <a:pt x="68" y="1633"/>
                  </a:lnTo>
                  <a:lnTo>
                    <a:pt x="110" y="1668"/>
                  </a:lnTo>
                  <a:lnTo>
                    <a:pt x="947" y="2148"/>
                  </a:lnTo>
                  <a:lnTo>
                    <a:pt x="947" y="2148"/>
                  </a:lnTo>
                  <a:lnTo>
                    <a:pt x="981" y="2182"/>
                  </a:lnTo>
                  <a:lnTo>
                    <a:pt x="1016" y="2224"/>
                  </a:lnTo>
                  <a:lnTo>
                    <a:pt x="1036" y="2272"/>
                  </a:lnTo>
                  <a:lnTo>
                    <a:pt x="1043" y="2319"/>
                  </a:lnTo>
                  <a:lnTo>
                    <a:pt x="1043" y="2319"/>
                  </a:lnTo>
                  <a:lnTo>
                    <a:pt x="1043" y="2340"/>
                  </a:lnTo>
                  <a:lnTo>
                    <a:pt x="1036" y="2361"/>
                  </a:lnTo>
                  <a:lnTo>
                    <a:pt x="1030" y="2375"/>
                  </a:lnTo>
                  <a:lnTo>
                    <a:pt x="1016" y="2389"/>
                  </a:lnTo>
                  <a:lnTo>
                    <a:pt x="1002" y="2389"/>
                  </a:lnTo>
                  <a:lnTo>
                    <a:pt x="981" y="2389"/>
                  </a:lnTo>
                  <a:lnTo>
                    <a:pt x="967" y="2389"/>
                  </a:lnTo>
                  <a:lnTo>
                    <a:pt x="947" y="2382"/>
                  </a:lnTo>
                  <a:lnTo>
                    <a:pt x="103" y="1894"/>
                  </a:lnTo>
                  <a:lnTo>
                    <a:pt x="103" y="1894"/>
                  </a:lnTo>
                  <a:lnTo>
                    <a:pt x="89" y="1888"/>
                  </a:lnTo>
                  <a:lnTo>
                    <a:pt x="68" y="1881"/>
                  </a:lnTo>
                  <a:lnTo>
                    <a:pt x="48" y="1881"/>
                  </a:lnTo>
                  <a:lnTo>
                    <a:pt x="34" y="1888"/>
                  </a:lnTo>
                  <a:lnTo>
                    <a:pt x="21" y="1894"/>
                  </a:lnTo>
                  <a:lnTo>
                    <a:pt x="14" y="1908"/>
                  </a:lnTo>
                  <a:lnTo>
                    <a:pt x="7" y="1929"/>
                  </a:lnTo>
                  <a:lnTo>
                    <a:pt x="7" y="1949"/>
                  </a:lnTo>
                  <a:lnTo>
                    <a:pt x="0" y="3376"/>
                  </a:lnTo>
                  <a:lnTo>
                    <a:pt x="0" y="3376"/>
                  </a:lnTo>
                  <a:lnTo>
                    <a:pt x="14" y="3425"/>
                  </a:lnTo>
                  <a:lnTo>
                    <a:pt x="34" y="3473"/>
                  </a:lnTo>
                  <a:lnTo>
                    <a:pt x="62" y="3520"/>
                  </a:lnTo>
                  <a:lnTo>
                    <a:pt x="103" y="3548"/>
                  </a:lnTo>
                  <a:lnTo>
                    <a:pt x="1345" y="4268"/>
                  </a:lnTo>
                  <a:lnTo>
                    <a:pt x="1345" y="4268"/>
                  </a:lnTo>
                  <a:lnTo>
                    <a:pt x="1366" y="4275"/>
                  </a:lnTo>
                  <a:lnTo>
                    <a:pt x="1379" y="4282"/>
                  </a:lnTo>
                  <a:lnTo>
                    <a:pt x="1400" y="4275"/>
                  </a:lnTo>
                  <a:lnTo>
                    <a:pt x="1414" y="4275"/>
                  </a:lnTo>
                  <a:lnTo>
                    <a:pt x="1427" y="4261"/>
                  </a:lnTo>
                  <a:lnTo>
                    <a:pt x="1434" y="4248"/>
                  </a:lnTo>
                  <a:lnTo>
                    <a:pt x="1441" y="4234"/>
                  </a:lnTo>
                  <a:lnTo>
                    <a:pt x="1441" y="4207"/>
                  </a:lnTo>
                  <a:lnTo>
                    <a:pt x="1448" y="3170"/>
                  </a:lnTo>
                  <a:lnTo>
                    <a:pt x="1448" y="3170"/>
                  </a:lnTo>
                  <a:lnTo>
                    <a:pt x="1448" y="3143"/>
                  </a:lnTo>
                  <a:lnTo>
                    <a:pt x="1454" y="3130"/>
                  </a:lnTo>
                  <a:lnTo>
                    <a:pt x="1461" y="3116"/>
                  </a:lnTo>
                  <a:lnTo>
                    <a:pt x="1475" y="3102"/>
                  </a:lnTo>
                  <a:lnTo>
                    <a:pt x="1489" y="3095"/>
                  </a:lnTo>
                  <a:lnTo>
                    <a:pt x="1510" y="3095"/>
                  </a:lnTo>
                  <a:lnTo>
                    <a:pt x="1524" y="3102"/>
                  </a:lnTo>
                  <a:lnTo>
                    <a:pt x="1544" y="3109"/>
                  </a:lnTo>
                  <a:lnTo>
                    <a:pt x="1544" y="3109"/>
                  </a:lnTo>
                  <a:lnTo>
                    <a:pt x="1585" y="3143"/>
                  </a:lnTo>
                  <a:lnTo>
                    <a:pt x="1612" y="3184"/>
                  </a:lnTo>
                  <a:lnTo>
                    <a:pt x="1633" y="3232"/>
                  </a:lnTo>
                  <a:lnTo>
                    <a:pt x="1640" y="3281"/>
                  </a:lnTo>
                  <a:lnTo>
                    <a:pt x="1640" y="4324"/>
                  </a:lnTo>
                  <a:lnTo>
                    <a:pt x="1640" y="4324"/>
                  </a:lnTo>
                  <a:lnTo>
                    <a:pt x="1646" y="4371"/>
                  </a:lnTo>
                  <a:lnTo>
                    <a:pt x="1667" y="4419"/>
                  </a:lnTo>
                  <a:lnTo>
                    <a:pt x="1702" y="4460"/>
                  </a:lnTo>
                  <a:lnTo>
                    <a:pt x="1736" y="4495"/>
                  </a:lnTo>
                  <a:lnTo>
                    <a:pt x="2978" y="5209"/>
                  </a:lnTo>
                  <a:lnTo>
                    <a:pt x="2978" y="5209"/>
                  </a:lnTo>
                  <a:lnTo>
                    <a:pt x="2998" y="5223"/>
                  </a:lnTo>
                  <a:lnTo>
                    <a:pt x="3019" y="5223"/>
                  </a:lnTo>
                  <a:lnTo>
                    <a:pt x="3032" y="5223"/>
                  </a:lnTo>
                  <a:lnTo>
                    <a:pt x="3053" y="5216"/>
                  </a:lnTo>
                  <a:lnTo>
                    <a:pt x="3060" y="5209"/>
                  </a:lnTo>
                  <a:lnTo>
                    <a:pt x="3074" y="5195"/>
                  </a:lnTo>
                  <a:lnTo>
                    <a:pt x="3081" y="5174"/>
                  </a:lnTo>
                  <a:lnTo>
                    <a:pt x="3081" y="5153"/>
                  </a:lnTo>
                  <a:lnTo>
                    <a:pt x="3081" y="3726"/>
                  </a:lnTo>
                  <a:lnTo>
                    <a:pt x="3081" y="3726"/>
                  </a:lnTo>
                  <a:lnTo>
                    <a:pt x="3074" y="3678"/>
                  </a:lnTo>
                  <a:lnTo>
                    <a:pt x="3053" y="3631"/>
                  </a:lnTo>
                  <a:lnTo>
                    <a:pt x="3026" y="3589"/>
                  </a:lnTo>
                  <a:lnTo>
                    <a:pt x="2985" y="3555"/>
                  </a:lnTo>
                  <a:lnTo>
                    <a:pt x="2147" y="3075"/>
                  </a:lnTo>
                  <a:lnTo>
                    <a:pt x="2147" y="3075"/>
                  </a:lnTo>
                  <a:lnTo>
                    <a:pt x="2107" y="3040"/>
                  </a:lnTo>
                  <a:lnTo>
                    <a:pt x="2079" y="2999"/>
                  </a:lnTo>
                  <a:lnTo>
                    <a:pt x="2059" y="2951"/>
                  </a:lnTo>
                  <a:lnTo>
                    <a:pt x="2052" y="2903"/>
                  </a:lnTo>
                  <a:lnTo>
                    <a:pt x="2052" y="2903"/>
                  </a:lnTo>
                  <a:lnTo>
                    <a:pt x="2052" y="2882"/>
                  </a:lnTo>
                  <a:lnTo>
                    <a:pt x="2059" y="2861"/>
                  </a:lnTo>
                  <a:lnTo>
                    <a:pt x="2066" y="2848"/>
                  </a:lnTo>
                  <a:lnTo>
                    <a:pt x="2079" y="2841"/>
                  </a:lnTo>
                  <a:lnTo>
                    <a:pt x="2093" y="2834"/>
                  </a:lnTo>
                  <a:lnTo>
                    <a:pt x="2107" y="2834"/>
                  </a:lnTo>
                  <a:lnTo>
                    <a:pt x="2127" y="2834"/>
                  </a:lnTo>
                  <a:lnTo>
                    <a:pt x="2147" y="2848"/>
                  </a:lnTo>
                  <a:lnTo>
                    <a:pt x="2985" y="3328"/>
                  </a:lnTo>
                  <a:lnTo>
                    <a:pt x="2985" y="3328"/>
                  </a:lnTo>
                  <a:lnTo>
                    <a:pt x="3005" y="3335"/>
                  </a:lnTo>
                  <a:lnTo>
                    <a:pt x="3026" y="3342"/>
                  </a:lnTo>
                  <a:lnTo>
                    <a:pt x="3039" y="3342"/>
                  </a:lnTo>
                  <a:lnTo>
                    <a:pt x="3053" y="3335"/>
                  </a:lnTo>
                  <a:lnTo>
                    <a:pt x="3067" y="3328"/>
                  </a:lnTo>
                  <a:lnTo>
                    <a:pt x="3081" y="3315"/>
                  </a:lnTo>
                  <a:lnTo>
                    <a:pt x="3081" y="3294"/>
                  </a:lnTo>
                  <a:lnTo>
                    <a:pt x="3088" y="3274"/>
                  </a:lnTo>
                  <a:lnTo>
                    <a:pt x="3088" y="1847"/>
                  </a:lnTo>
                  <a:lnTo>
                    <a:pt x="3088" y="1847"/>
                  </a:lnTo>
                  <a:lnTo>
                    <a:pt x="3081" y="1798"/>
                  </a:lnTo>
                  <a:lnTo>
                    <a:pt x="3060" y="1750"/>
                  </a:lnTo>
                  <a:lnTo>
                    <a:pt x="3026" y="1709"/>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189" name="Freeform 188">
              <a:extLst>
                <a:ext uri="{FF2B5EF4-FFF2-40B4-BE49-F238E27FC236}">
                  <a16:creationId xmlns:a16="http://schemas.microsoft.com/office/drawing/2014/main" id="{D00ECB00-867B-295B-D4FD-A953212237C9}"/>
                </a:ext>
              </a:extLst>
            </p:cNvPr>
            <p:cNvSpPr/>
            <p:nvPr/>
          </p:nvSpPr>
          <p:spPr>
            <a:xfrm>
              <a:off x="1563655" y="4935234"/>
              <a:ext cx="1827557" cy="1060985"/>
            </a:xfrm>
            <a:custGeom>
              <a:avLst/>
              <a:gdLst/>
              <a:ahLst/>
              <a:cxnLst>
                <a:cxn ang="3cd4">
                  <a:pos x="hc" y="t"/>
                </a:cxn>
                <a:cxn ang="cd2">
                  <a:pos x="l" y="vc"/>
                </a:cxn>
                <a:cxn ang="cd4">
                  <a:pos x="hc" y="b"/>
                </a:cxn>
                <a:cxn ang="0">
                  <a:pos x="r" y="vc"/>
                </a:cxn>
              </a:cxnLst>
              <a:rect l="l" t="t" r="r" b="b"/>
              <a:pathLst>
                <a:path w="6016" h="3493">
                  <a:moveTo>
                    <a:pt x="5975" y="1688"/>
                  </a:moveTo>
                  <a:lnTo>
                    <a:pt x="4734" y="975"/>
                  </a:lnTo>
                  <a:lnTo>
                    <a:pt x="4734" y="975"/>
                  </a:lnTo>
                  <a:lnTo>
                    <a:pt x="4693" y="954"/>
                  </a:lnTo>
                  <a:lnTo>
                    <a:pt x="4638" y="947"/>
                  </a:lnTo>
                  <a:lnTo>
                    <a:pt x="4582" y="954"/>
                  </a:lnTo>
                  <a:lnTo>
                    <a:pt x="4542" y="975"/>
                  </a:lnTo>
                  <a:lnTo>
                    <a:pt x="3609" y="1517"/>
                  </a:lnTo>
                  <a:lnTo>
                    <a:pt x="3609" y="1517"/>
                  </a:lnTo>
                  <a:lnTo>
                    <a:pt x="3560" y="1530"/>
                  </a:lnTo>
                  <a:lnTo>
                    <a:pt x="3505" y="1537"/>
                  </a:lnTo>
                  <a:lnTo>
                    <a:pt x="3458" y="1530"/>
                  </a:lnTo>
                  <a:lnTo>
                    <a:pt x="3409" y="1517"/>
                  </a:lnTo>
                  <a:lnTo>
                    <a:pt x="3409" y="1517"/>
                  </a:lnTo>
                  <a:lnTo>
                    <a:pt x="3388" y="1503"/>
                  </a:lnTo>
                  <a:lnTo>
                    <a:pt x="3382" y="1489"/>
                  </a:lnTo>
                  <a:lnTo>
                    <a:pt x="3368" y="1469"/>
                  </a:lnTo>
                  <a:lnTo>
                    <a:pt x="3368" y="1455"/>
                  </a:lnTo>
                  <a:lnTo>
                    <a:pt x="3368" y="1441"/>
                  </a:lnTo>
                  <a:lnTo>
                    <a:pt x="3382" y="1427"/>
                  </a:lnTo>
                  <a:lnTo>
                    <a:pt x="3388" y="1413"/>
                  </a:lnTo>
                  <a:lnTo>
                    <a:pt x="3409" y="1400"/>
                  </a:lnTo>
                  <a:lnTo>
                    <a:pt x="4343" y="858"/>
                  </a:lnTo>
                  <a:lnTo>
                    <a:pt x="4343" y="858"/>
                  </a:lnTo>
                  <a:lnTo>
                    <a:pt x="4356" y="844"/>
                  </a:lnTo>
                  <a:lnTo>
                    <a:pt x="4370" y="830"/>
                  </a:lnTo>
                  <a:lnTo>
                    <a:pt x="4377" y="817"/>
                  </a:lnTo>
                  <a:lnTo>
                    <a:pt x="4384" y="803"/>
                  </a:lnTo>
                  <a:lnTo>
                    <a:pt x="4377" y="783"/>
                  </a:lnTo>
                  <a:lnTo>
                    <a:pt x="4370" y="769"/>
                  </a:lnTo>
                  <a:lnTo>
                    <a:pt x="4356" y="755"/>
                  </a:lnTo>
                  <a:lnTo>
                    <a:pt x="4343" y="741"/>
                  </a:lnTo>
                  <a:lnTo>
                    <a:pt x="3101" y="27"/>
                  </a:lnTo>
                  <a:lnTo>
                    <a:pt x="3101" y="27"/>
                  </a:lnTo>
                  <a:lnTo>
                    <a:pt x="3052" y="7"/>
                  </a:lnTo>
                  <a:lnTo>
                    <a:pt x="2998" y="0"/>
                  </a:lnTo>
                  <a:lnTo>
                    <a:pt x="2950" y="7"/>
                  </a:lnTo>
                  <a:lnTo>
                    <a:pt x="2902" y="27"/>
                  </a:lnTo>
                  <a:lnTo>
                    <a:pt x="1667" y="741"/>
                  </a:lnTo>
                  <a:lnTo>
                    <a:pt x="1667" y="741"/>
                  </a:lnTo>
                  <a:lnTo>
                    <a:pt x="1646" y="755"/>
                  </a:lnTo>
                  <a:lnTo>
                    <a:pt x="1639" y="769"/>
                  </a:lnTo>
                  <a:lnTo>
                    <a:pt x="1625" y="783"/>
                  </a:lnTo>
                  <a:lnTo>
                    <a:pt x="1625" y="803"/>
                  </a:lnTo>
                  <a:lnTo>
                    <a:pt x="1625" y="817"/>
                  </a:lnTo>
                  <a:lnTo>
                    <a:pt x="1639" y="830"/>
                  </a:lnTo>
                  <a:lnTo>
                    <a:pt x="1646" y="844"/>
                  </a:lnTo>
                  <a:lnTo>
                    <a:pt x="1667" y="858"/>
                  </a:lnTo>
                  <a:lnTo>
                    <a:pt x="2504" y="1345"/>
                  </a:lnTo>
                  <a:lnTo>
                    <a:pt x="2504" y="1345"/>
                  </a:lnTo>
                  <a:lnTo>
                    <a:pt x="2524" y="1352"/>
                  </a:lnTo>
                  <a:lnTo>
                    <a:pt x="2538" y="1366"/>
                  </a:lnTo>
                  <a:lnTo>
                    <a:pt x="2545" y="1386"/>
                  </a:lnTo>
                  <a:lnTo>
                    <a:pt x="2545" y="1400"/>
                  </a:lnTo>
                  <a:lnTo>
                    <a:pt x="2545" y="1413"/>
                  </a:lnTo>
                  <a:lnTo>
                    <a:pt x="2538" y="1427"/>
                  </a:lnTo>
                  <a:lnTo>
                    <a:pt x="2524" y="1441"/>
                  </a:lnTo>
                  <a:lnTo>
                    <a:pt x="2504" y="1455"/>
                  </a:lnTo>
                  <a:lnTo>
                    <a:pt x="2504" y="1455"/>
                  </a:lnTo>
                  <a:lnTo>
                    <a:pt x="2463" y="1476"/>
                  </a:lnTo>
                  <a:lnTo>
                    <a:pt x="2408" y="1483"/>
                  </a:lnTo>
                  <a:lnTo>
                    <a:pt x="2352" y="1476"/>
                  </a:lnTo>
                  <a:lnTo>
                    <a:pt x="2311" y="1455"/>
                  </a:lnTo>
                  <a:lnTo>
                    <a:pt x="1467" y="975"/>
                  </a:lnTo>
                  <a:lnTo>
                    <a:pt x="1467" y="975"/>
                  </a:lnTo>
                  <a:lnTo>
                    <a:pt x="1427" y="954"/>
                  </a:lnTo>
                  <a:lnTo>
                    <a:pt x="1372" y="947"/>
                  </a:lnTo>
                  <a:lnTo>
                    <a:pt x="1317" y="954"/>
                  </a:lnTo>
                  <a:lnTo>
                    <a:pt x="1275" y="975"/>
                  </a:lnTo>
                  <a:lnTo>
                    <a:pt x="41" y="1688"/>
                  </a:lnTo>
                  <a:lnTo>
                    <a:pt x="41" y="1688"/>
                  </a:lnTo>
                  <a:lnTo>
                    <a:pt x="20" y="1702"/>
                  </a:lnTo>
                  <a:lnTo>
                    <a:pt x="6" y="1715"/>
                  </a:lnTo>
                  <a:lnTo>
                    <a:pt x="0" y="1729"/>
                  </a:lnTo>
                  <a:lnTo>
                    <a:pt x="0" y="1750"/>
                  </a:lnTo>
                  <a:lnTo>
                    <a:pt x="0" y="1763"/>
                  </a:lnTo>
                  <a:lnTo>
                    <a:pt x="13" y="1777"/>
                  </a:lnTo>
                  <a:lnTo>
                    <a:pt x="20" y="1791"/>
                  </a:lnTo>
                  <a:lnTo>
                    <a:pt x="41" y="1805"/>
                  </a:lnTo>
                  <a:lnTo>
                    <a:pt x="1282" y="2519"/>
                  </a:lnTo>
                  <a:lnTo>
                    <a:pt x="1282" y="2519"/>
                  </a:lnTo>
                  <a:lnTo>
                    <a:pt x="1331" y="2539"/>
                  </a:lnTo>
                  <a:lnTo>
                    <a:pt x="1379" y="2546"/>
                  </a:lnTo>
                  <a:lnTo>
                    <a:pt x="1433" y="2539"/>
                  </a:lnTo>
                  <a:lnTo>
                    <a:pt x="1481" y="2519"/>
                  </a:lnTo>
                  <a:lnTo>
                    <a:pt x="2380" y="1997"/>
                  </a:lnTo>
                  <a:lnTo>
                    <a:pt x="2380" y="1997"/>
                  </a:lnTo>
                  <a:lnTo>
                    <a:pt x="2428" y="1976"/>
                  </a:lnTo>
                  <a:lnTo>
                    <a:pt x="2476" y="1976"/>
                  </a:lnTo>
                  <a:lnTo>
                    <a:pt x="2531" y="1976"/>
                  </a:lnTo>
                  <a:lnTo>
                    <a:pt x="2580" y="1997"/>
                  </a:lnTo>
                  <a:lnTo>
                    <a:pt x="2580" y="1997"/>
                  </a:lnTo>
                  <a:lnTo>
                    <a:pt x="2593" y="2011"/>
                  </a:lnTo>
                  <a:lnTo>
                    <a:pt x="2607" y="2025"/>
                  </a:lnTo>
                  <a:lnTo>
                    <a:pt x="2614" y="2038"/>
                  </a:lnTo>
                  <a:lnTo>
                    <a:pt x="2620" y="2052"/>
                  </a:lnTo>
                  <a:lnTo>
                    <a:pt x="2614" y="2072"/>
                  </a:lnTo>
                  <a:lnTo>
                    <a:pt x="2607" y="2086"/>
                  </a:lnTo>
                  <a:lnTo>
                    <a:pt x="2593" y="2100"/>
                  </a:lnTo>
                  <a:lnTo>
                    <a:pt x="2580" y="2113"/>
                  </a:lnTo>
                  <a:lnTo>
                    <a:pt x="1680" y="2635"/>
                  </a:lnTo>
                  <a:lnTo>
                    <a:pt x="1680" y="2635"/>
                  </a:lnTo>
                  <a:lnTo>
                    <a:pt x="1660" y="2648"/>
                  </a:lnTo>
                  <a:lnTo>
                    <a:pt x="1646" y="2662"/>
                  </a:lnTo>
                  <a:lnTo>
                    <a:pt x="1639" y="2676"/>
                  </a:lnTo>
                  <a:lnTo>
                    <a:pt x="1639" y="2690"/>
                  </a:lnTo>
                  <a:lnTo>
                    <a:pt x="1639" y="2711"/>
                  </a:lnTo>
                  <a:lnTo>
                    <a:pt x="1646" y="2724"/>
                  </a:lnTo>
                  <a:lnTo>
                    <a:pt x="1660" y="2738"/>
                  </a:lnTo>
                  <a:lnTo>
                    <a:pt x="1680" y="2752"/>
                  </a:lnTo>
                  <a:lnTo>
                    <a:pt x="2923" y="3465"/>
                  </a:lnTo>
                  <a:lnTo>
                    <a:pt x="2923" y="3465"/>
                  </a:lnTo>
                  <a:lnTo>
                    <a:pt x="2964" y="3486"/>
                  </a:lnTo>
                  <a:lnTo>
                    <a:pt x="3018" y="3493"/>
                  </a:lnTo>
                  <a:lnTo>
                    <a:pt x="3073" y="3486"/>
                  </a:lnTo>
                  <a:lnTo>
                    <a:pt x="3115" y="3465"/>
                  </a:lnTo>
                  <a:lnTo>
                    <a:pt x="4350" y="2752"/>
                  </a:lnTo>
                  <a:lnTo>
                    <a:pt x="4350" y="2752"/>
                  </a:lnTo>
                  <a:lnTo>
                    <a:pt x="4370" y="2738"/>
                  </a:lnTo>
                  <a:lnTo>
                    <a:pt x="4384" y="2724"/>
                  </a:lnTo>
                  <a:lnTo>
                    <a:pt x="4390" y="2711"/>
                  </a:lnTo>
                  <a:lnTo>
                    <a:pt x="4390" y="2690"/>
                  </a:lnTo>
                  <a:lnTo>
                    <a:pt x="4390" y="2676"/>
                  </a:lnTo>
                  <a:lnTo>
                    <a:pt x="4384" y="2662"/>
                  </a:lnTo>
                  <a:lnTo>
                    <a:pt x="4370" y="2648"/>
                  </a:lnTo>
                  <a:lnTo>
                    <a:pt x="4350" y="2635"/>
                  </a:lnTo>
                  <a:lnTo>
                    <a:pt x="3512" y="2148"/>
                  </a:lnTo>
                  <a:lnTo>
                    <a:pt x="3512" y="2148"/>
                  </a:lnTo>
                  <a:lnTo>
                    <a:pt x="3492" y="2141"/>
                  </a:lnTo>
                  <a:lnTo>
                    <a:pt x="3478" y="2127"/>
                  </a:lnTo>
                  <a:lnTo>
                    <a:pt x="3471" y="2106"/>
                  </a:lnTo>
                  <a:lnTo>
                    <a:pt x="3471" y="2093"/>
                  </a:lnTo>
                  <a:lnTo>
                    <a:pt x="3471" y="2079"/>
                  </a:lnTo>
                  <a:lnTo>
                    <a:pt x="3478" y="2065"/>
                  </a:lnTo>
                  <a:lnTo>
                    <a:pt x="3492" y="2052"/>
                  </a:lnTo>
                  <a:lnTo>
                    <a:pt x="3512" y="2038"/>
                  </a:lnTo>
                  <a:lnTo>
                    <a:pt x="3512" y="2038"/>
                  </a:lnTo>
                  <a:lnTo>
                    <a:pt x="3560" y="2018"/>
                  </a:lnTo>
                  <a:lnTo>
                    <a:pt x="3609" y="2011"/>
                  </a:lnTo>
                  <a:lnTo>
                    <a:pt x="3663" y="2018"/>
                  </a:lnTo>
                  <a:lnTo>
                    <a:pt x="3711" y="2038"/>
                  </a:lnTo>
                  <a:lnTo>
                    <a:pt x="4548" y="2519"/>
                  </a:lnTo>
                  <a:lnTo>
                    <a:pt x="4548" y="2519"/>
                  </a:lnTo>
                  <a:lnTo>
                    <a:pt x="4596" y="2539"/>
                  </a:lnTo>
                  <a:lnTo>
                    <a:pt x="4645" y="2546"/>
                  </a:lnTo>
                  <a:lnTo>
                    <a:pt x="4699" y="2539"/>
                  </a:lnTo>
                  <a:lnTo>
                    <a:pt x="4747" y="2519"/>
                  </a:lnTo>
                  <a:lnTo>
                    <a:pt x="5975" y="1805"/>
                  </a:lnTo>
                  <a:lnTo>
                    <a:pt x="5975" y="1805"/>
                  </a:lnTo>
                  <a:lnTo>
                    <a:pt x="5996" y="1791"/>
                  </a:lnTo>
                  <a:lnTo>
                    <a:pt x="6009" y="1777"/>
                  </a:lnTo>
                  <a:lnTo>
                    <a:pt x="6016" y="1763"/>
                  </a:lnTo>
                  <a:lnTo>
                    <a:pt x="6016" y="1750"/>
                  </a:lnTo>
                  <a:lnTo>
                    <a:pt x="6016" y="1729"/>
                  </a:lnTo>
                  <a:lnTo>
                    <a:pt x="6009" y="1715"/>
                  </a:lnTo>
                  <a:lnTo>
                    <a:pt x="5996" y="1702"/>
                  </a:lnTo>
                  <a:close/>
                </a:path>
              </a:pathLst>
            </a:custGeom>
            <a:solidFill>
              <a:srgbClr val="EDEDED"/>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spTree>
    <p:extLst>
      <p:ext uri="{BB962C8B-B14F-4D97-AF65-F5344CB8AC3E}">
        <p14:creationId xmlns:p14="http://schemas.microsoft.com/office/powerpoint/2010/main" val="272285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F20A4B-E24B-B929-F3B7-6F010CBEFD1D}"/>
              </a:ext>
            </a:extLst>
          </p:cNvPr>
          <p:cNvSpPr>
            <a:spLocks noGrp="1"/>
          </p:cNvSpPr>
          <p:nvPr>
            <p:ph type="title"/>
          </p:nvPr>
        </p:nvSpPr>
        <p:spPr>
          <a:xfrm>
            <a:off x="453600" y="365125"/>
            <a:ext cx="11368102" cy="1325563"/>
          </a:xfrm>
          <a:prstGeom prst="rect">
            <a:avLst/>
          </a:prstGeom>
        </p:spPr>
        <p:txBody>
          <a:bodyPr vert="horz" lIns="91440" tIns="45720" rIns="91440" bIns="45720" rtlCol="0" anchor="t">
            <a:normAutofit/>
          </a:bodyPr>
          <a:lstStyle/>
          <a:p>
            <a:r>
              <a:rPr lang="en-GB" dirty="0"/>
              <a:t>Click to edit Master title style</a:t>
            </a:r>
          </a:p>
        </p:txBody>
      </p:sp>
      <p:sp>
        <p:nvSpPr>
          <p:cNvPr id="3" name="Text Placeholder 2">
            <a:extLst>
              <a:ext uri="{FF2B5EF4-FFF2-40B4-BE49-F238E27FC236}">
                <a16:creationId xmlns:a16="http://schemas.microsoft.com/office/drawing/2014/main" id="{0865D54C-334A-4CAB-3906-A5AD3F98A2E9}"/>
              </a:ext>
            </a:extLst>
          </p:cNvPr>
          <p:cNvSpPr>
            <a:spLocks noGrp="1"/>
          </p:cNvSpPr>
          <p:nvPr>
            <p:ph type="body" idx="1"/>
          </p:nvPr>
        </p:nvSpPr>
        <p:spPr>
          <a:xfrm>
            <a:off x="453600" y="1825625"/>
            <a:ext cx="11368102"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5579C2A1-FC46-E6FC-F098-E930DF2C82DE}"/>
              </a:ext>
            </a:extLst>
          </p:cNvPr>
          <p:cNvSpPr>
            <a:spLocks noGrp="1"/>
          </p:cNvSpPr>
          <p:nvPr>
            <p:ph type="dt" sz="half" idx="2"/>
          </p:nvPr>
        </p:nvSpPr>
        <p:spPr>
          <a:xfrm>
            <a:off x="2984600" y="6356350"/>
            <a:ext cx="24760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E8FB2C52-EA41-6F47-9888-AA140085CA19}" type="datetimeFigureOut">
              <a:rPr lang="en-GB" smtClean="0"/>
              <a:pPr/>
              <a:t>05/12/2024</a:t>
            </a:fld>
            <a:endParaRPr lang="en-GB"/>
          </a:p>
        </p:txBody>
      </p:sp>
      <p:sp>
        <p:nvSpPr>
          <p:cNvPr id="5" name="Footer Placeholder 4">
            <a:extLst>
              <a:ext uri="{FF2B5EF4-FFF2-40B4-BE49-F238E27FC236}">
                <a16:creationId xmlns:a16="http://schemas.microsoft.com/office/drawing/2014/main" id="{375C6CBB-15F2-BB90-32A6-B5F2FD7643AE}"/>
              </a:ext>
            </a:extLst>
          </p:cNvPr>
          <p:cNvSpPr>
            <a:spLocks noGrp="1"/>
          </p:cNvSpPr>
          <p:nvPr>
            <p:ph type="ftr" sz="quarter" idx="3"/>
          </p:nvPr>
        </p:nvSpPr>
        <p:spPr>
          <a:xfrm>
            <a:off x="5824800" y="6356350"/>
            <a:ext cx="42264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B7C8291D-F1AF-809E-39B4-53F2B11FE038}"/>
              </a:ext>
            </a:extLst>
          </p:cNvPr>
          <p:cNvSpPr>
            <a:spLocks noGrp="1"/>
          </p:cNvSpPr>
          <p:nvPr>
            <p:ph type="sldNum" sz="quarter" idx="4"/>
          </p:nvPr>
        </p:nvSpPr>
        <p:spPr>
          <a:xfrm>
            <a:off x="10396799" y="6356350"/>
            <a:ext cx="1424903"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052134C-DD39-9A46-9E9D-A910E1364561}" type="slidenum">
              <a:rPr lang="en-GB" smtClean="0"/>
              <a:pPr/>
              <a:t>‹#›</a:t>
            </a:fld>
            <a:endParaRPr lang="en-GB"/>
          </a:p>
        </p:txBody>
      </p:sp>
    </p:spTree>
    <p:extLst>
      <p:ext uri="{BB962C8B-B14F-4D97-AF65-F5344CB8AC3E}">
        <p14:creationId xmlns:p14="http://schemas.microsoft.com/office/powerpoint/2010/main" val="343665907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8" r:id="rId3"/>
    <p:sldLayoutId id="2147483650" r:id="rId4"/>
    <p:sldLayoutId id="2147483652" r:id="rId5"/>
    <p:sldLayoutId id="2147483654" r:id="rId6"/>
    <p:sldLayoutId id="2147483660" r:id="rId7"/>
    <p:sldLayoutId id="2147483655" r:id="rId8"/>
    <p:sldLayoutId id="2147483656" r:id="rId9"/>
    <p:sldLayoutId id="2147483657" r:id="rId10"/>
    <p:sldLayoutId id="2147483659" r:id="rId11"/>
    <p:sldLayoutId id="2147483661" r:id="rId12"/>
  </p:sldLayoutIdLst>
  <p:txStyles>
    <p:titleStyle>
      <a:lvl1pPr algn="l" defTabSz="914400" rtl="0" eaLnBrk="1" latinLnBrk="0" hangingPunct="1">
        <a:lnSpc>
          <a:spcPct val="90000"/>
        </a:lnSpc>
        <a:spcBef>
          <a:spcPct val="0"/>
        </a:spcBef>
        <a:buNone/>
        <a:defRPr sz="2400" b="1" kern="1200">
          <a:solidFill>
            <a:schemeClr val="accent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s://www.hertsandwestessex.ics.nhs.uk/your-health-and-care/support/mental-health-services/mental-health-services-in-hertfordshire/" TargetMode="External"/><Relationship Id="rId1" Type="http://schemas.openxmlformats.org/officeDocument/2006/relationships/slideLayout" Target="../slideLayouts/slideLayout6.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8D28801C-A667-0CE6-39B0-A00F3F0C6E60}"/>
              </a:ext>
            </a:extLst>
          </p:cNvPr>
          <p:cNvSpPr>
            <a:spLocks noGrp="1"/>
          </p:cNvSpPr>
          <p:nvPr>
            <p:ph type="title"/>
          </p:nvPr>
        </p:nvSpPr>
        <p:spPr/>
        <p:txBody>
          <a:bodyPr/>
          <a:lstStyle/>
          <a:p>
            <a:r>
              <a:rPr lang="en-GB" dirty="0"/>
              <a:t>Winter Crisis Care Campaign – public messaging</a:t>
            </a:r>
          </a:p>
        </p:txBody>
      </p:sp>
      <p:graphicFrame>
        <p:nvGraphicFramePr>
          <p:cNvPr id="3" name="Table 3">
            <a:extLst>
              <a:ext uri="{FF2B5EF4-FFF2-40B4-BE49-F238E27FC236}">
                <a16:creationId xmlns:a16="http://schemas.microsoft.com/office/drawing/2014/main" id="{53CBD04C-6D3D-6A9E-928C-1C90DE3E3607}"/>
              </a:ext>
            </a:extLst>
          </p:cNvPr>
          <p:cNvGraphicFramePr>
            <a:graphicFrameLocks noGrp="1"/>
          </p:cNvGraphicFramePr>
          <p:nvPr>
            <p:extLst>
              <p:ext uri="{D42A27DB-BD31-4B8C-83A1-F6EECF244321}">
                <p14:modId xmlns:p14="http://schemas.microsoft.com/office/powerpoint/2010/main" val="3992107864"/>
              </p:ext>
            </p:extLst>
          </p:nvPr>
        </p:nvGraphicFramePr>
        <p:xfrm>
          <a:off x="218982" y="914401"/>
          <a:ext cx="11754036" cy="4739640"/>
        </p:xfrm>
        <a:graphic>
          <a:graphicData uri="http://schemas.openxmlformats.org/drawingml/2006/table">
            <a:tbl>
              <a:tblPr firstRow="1" bandRow="1">
                <a:tableStyleId>{5C22544A-7EE6-4342-B048-85BDC9FD1C3A}</a:tableStyleId>
              </a:tblPr>
              <a:tblGrid>
                <a:gridCol w="2938509">
                  <a:extLst>
                    <a:ext uri="{9D8B030D-6E8A-4147-A177-3AD203B41FA5}">
                      <a16:colId xmlns:a16="http://schemas.microsoft.com/office/drawing/2014/main" val="3247555237"/>
                    </a:ext>
                  </a:extLst>
                </a:gridCol>
                <a:gridCol w="2938509">
                  <a:extLst>
                    <a:ext uri="{9D8B030D-6E8A-4147-A177-3AD203B41FA5}">
                      <a16:colId xmlns:a16="http://schemas.microsoft.com/office/drawing/2014/main" val="1527598249"/>
                    </a:ext>
                  </a:extLst>
                </a:gridCol>
                <a:gridCol w="2938509">
                  <a:extLst>
                    <a:ext uri="{9D8B030D-6E8A-4147-A177-3AD203B41FA5}">
                      <a16:colId xmlns:a16="http://schemas.microsoft.com/office/drawing/2014/main" val="3229609538"/>
                    </a:ext>
                  </a:extLst>
                </a:gridCol>
                <a:gridCol w="2938509">
                  <a:extLst>
                    <a:ext uri="{9D8B030D-6E8A-4147-A177-3AD203B41FA5}">
                      <a16:colId xmlns:a16="http://schemas.microsoft.com/office/drawing/2014/main" val="1247396086"/>
                    </a:ext>
                  </a:extLst>
                </a:gridCol>
              </a:tblGrid>
              <a:tr h="312138">
                <a:tc>
                  <a:txBody>
                    <a:bodyPr/>
                    <a:lstStyle/>
                    <a:p>
                      <a:r>
                        <a:rPr lang="en-GB" dirty="0"/>
                        <a:t>Facebook</a:t>
                      </a:r>
                    </a:p>
                  </a:txBody>
                  <a:tcPr/>
                </a:tc>
                <a:tc>
                  <a:txBody>
                    <a:bodyPr/>
                    <a:lstStyle/>
                    <a:p>
                      <a:r>
                        <a:rPr lang="en-GB" dirty="0"/>
                        <a:t>X/Insta</a:t>
                      </a:r>
                    </a:p>
                  </a:txBody>
                  <a:tcPr/>
                </a:tc>
                <a:tc>
                  <a:txBody>
                    <a:bodyPr/>
                    <a:lstStyle/>
                    <a:p>
                      <a:r>
                        <a:rPr lang="en-GB" dirty="0"/>
                        <a:t>Image</a:t>
                      </a:r>
                    </a:p>
                  </a:txBody>
                  <a:tcPr/>
                </a:tc>
                <a:tc>
                  <a:txBody>
                    <a:bodyPr/>
                    <a:lstStyle/>
                    <a:p>
                      <a:r>
                        <a:rPr lang="en-GB" dirty="0"/>
                        <a:t>Screensavers</a:t>
                      </a:r>
                    </a:p>
                  </a:txBody>
                  <a:tcPr/>
                </a:tc>
                <a:extLst>
                  <a:ext uri="{0D108BD9-81ED-4DB2-BD59-A6C34878D82A}">
                    <a16:rowId xmlns:a16="http://schemas.microsoft.com/office/drawing/2014/main" val="2305552698"/>
                  </a:ext>
                </a:extLst>
              </a:tr>
              <a:tr h="2809241">
                <a:tc>
                  <a:txBody>
                    <a:bodyPr/>
                    <a:lstStyle/>
                    <a:p>
                      <a:r>
                        <a:rPr lang="en-GB" sz="1100" i="1" kern="1200" dirty="0">
                          <a:solidFill>
                            <a:schemeClr val="dk1"/>
                          </a:solidFill>
                          <a:effectLst/>
                          <a:latin typeface="Arial" panose="020B0604020202020204" pitchFamily="34" charset="0"/>
                          <a:ea typeface="+mn-ea"/>
                          <a:cs typeface="Arial" panose="020B0604020202020204" pitchFamily="34" charset="0"/>
                        </a:rPr>
                        <a:t>You are not alone. If you or someone you care for finds themselves in crisis and in need of advice, support, or help, there is someone providing care and support in your community waiting for your call. Click </a:t>
                      </a:r>
                      <a:r>
                        <a:rPr lang="en-GB" sz="1100" i="1" u="sng" kern="1200" dirty="0">
                          <a:solidFill>
                            <a:schemeClr val="dk1"/>
                          </a:solidFill>
                          <a:effectLst/>
                          <a:latin typeface="Arial" panose="020B0604020202020204" pitchFamily="34" charset="0"/>
                          <a:ea typeface="+mn-ea"/>
                          <a:cs typeface="Arial" panose="020B0604020202020204" pitchFamily="34" charset="0"/>
                          <a:hlinkClick r:id="rId2"/>
                        </a:rPr>
                        <a:t>here</a:t>
                      </a:r>
                      <a:r>
                        <a:rPr lang="en-GB" sz="1100" i="1" kern="1200" dirty="0">
                          <a:solidFill>
                            <a:schemeClr val="dk1"/>
                          </a:solidFill>
                          <a:effectLst/>
                          <a:latin typeface="Arial" panose="020B0604020202020204" pitchFamily="34" charset="0"/>
                          <a:ea typeface="+mn-ea"/>
                          <a:cs typeface="Arial" panose="020B0604020202020204" pitchFamily="34" charset="0"/>
                        </a:rPr>
                        <a:t> to learn more about the services that are located near to you that offer the care you need. </a:t>
                      </a:r>
                    </a:p>
                    <a:p>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Or</a:t>
                      </a:r>
                    </a:p>
                    <a:p>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You are not alone. There are care providers who are easy to access who don’t require a referral from your GP. Click </a:t>
                      </a:r>
                      <a:r>
                        <a:rPr lang="en-GB" sz="1100" i="1" u="sng" kern="1200" dirty="0">
                          <a:solidFill>
                            <a:schemeClr val="dk1"/>
                          </a:solidFill>
                          <a:effectLst/>
                          <a:latin typeface="Arial" panose="020B0604020202020204" pitchFamily="34" charset="0"/>
                          <a:ea typeface="+mn-ea"/>
                          <a:cs typeface="Arial" panose="020B0604020202020204" pitchFamily="34" charset="0"/>
                          <a:hlinkClick r:id="rId2"/>
                        </a:rPr>
                        <a:t>here</a:t>
                      </a:r>
                      <a:r>
                        <a:rPr lang="en-GB" sz="1100" i="1" kern="1200" dirty="0">
                          <a:solidFill>
                            <a:schemeClr val="dk1"/>
                          </a:solidFill>
                          <a:effectLst/>
                          <a:latin typeface="Arial" panose="020B0604020202020204" pitchFamily="34" charset="0"/>
                          <a:ea typeface="+mn-ea"/>
                          <a:cs typeface="Arial" panose="020B0604020202020204" pitchFamily="34" charset="0"/>
                        </a:rPr>
                        <a:t> to learn more about these services and how to access them.</a:t>
                      </a:r>
                      <a:endParaRPr lang="en-GB" sz="1100" kern="1200" dirty="0">
                        <a:solidFill>
                          <a:schemeClr val="dk1"/>
                        </a:solidFill>
                        <a:effectLst/>
                        <a:latin typeface="Arial" panose="020B0604020202020204" pitchFamily="34" charset="0"/>
                        <a:ea typeface="+mn-ea"/>
                        <a:cs typeface="Arial" panose="020B0604020202020204" pitchFamily="34" charset="0"/>
                      </a:endParaRPr>
                    </a:p>
                    <a:p>
                      <a:endParaRPr lang="en-GB" sz="1100" dirty="0"/>
                    </a:p>
                  </a:txBody>
                  <a:tcPr/>
                </a:tc>
                <a:tc>
                  <a:txBody>
                    <a:bodyPr/>
                    <a:lstStyle/>
                    <a:p>
                      <a:r>
                        <a:rPr lang="en-GB" sz="1100" i="1" kern="1200" dirty="0">
                          <a:solidFill>
                            <a:schemeClr val="dk1"/>
                          </a:solidFill>
                          <a:effectLst/>
                          <a:latin typeface="Arial" panose="020B0604020202020204" pitchFamily="34" charset="0"/>
                          <a:ea typeface="+mn-ea"/>
                          <a:cs typeface="Arial" panose="020B0604020202020204" pitchFamily="34" charset="0"/>
                        </a:rPr>
                        <a:t>You are not alone. Care and support is available in your community. Click </a:t>
                      </a:r>
                      <a:r>
                        <a:rPr lang="en-GB" sz="1100" i="1" u="sng" kern="1200" dirty="0">
                          <a:solidFill>
                            <a:schemeClr val="dk1"/>
                          </a:solidFill>
                          <a:effectLst/>
                          <a:latin typeface="Arial" panose="020B0604020202020204" pitchFamily="34" charset="0"/>
                          <a:ea typeface="+mn-ea"/>
                          <a:cs typeface="Arial" panose="020B0604020202020204" pitchFamily="34" charset="0"/>
                          <a:hlinkClick r:id="rId2"/>
                        </a:rPr>
                        <a:t>here</a:t>
                      </a:r>
                      <a:r>
                        <a:rPr lang="en-GB" sz="1100" i="1" kern="1200" dirty="0">
                          <a:solidFill>
                            <a:schemeClr val="dk1"/>
                          </a:solidFill>
                          <a:effectLst/>
                          <a:latin typeface="Arial" panose="020B0604020202020204" pitchFamily="34" charset="0"/>
                          <a:ea typeface="+mn-ea"/>
                          <a:cs typeface="Arial" panose="020B0604020202020204" pitchFamily="34" charset="0"/>
                          <a:hlinkClick r:id="rId2"/>
                        </a:rPr>
                        <a:t> </a:t>
                      </a:r>
                      <a:r>
                        <a:rPr lang="en-GB" sz="1100" i="1" kern="1200" dirty="0">
                          <a:solidFill>
                            <a:schemeClr val="dk1"/>
                          </a:solidFill>
                          <a:effectLst/>
                          <a:latin typeface="Arial" panose="020B0604020202020204" pitchFamily="34" charset="0"/>
                          <a:ea typeface="+mn-ea"/>
                          <a:cs typeface="Arial" panose="020B0604020202020204" pitchFamily="34" charset="0"/>
                        </a:rPr>
                        <a:t>to learn more about the services that are located near to you that may offer the care you need. </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 </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Or</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 </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You are not alone. There are providers of care in your neighbourhood or online who don’t require a referral from your GP. Click </a:t>
                      </a:r>
                      <a:r>
                        <a:rPr lang="en-GB" sz="1100" i="1" u="sng" kern="1200" dirty="0">
                          <a:solidFill>
                            <a:schemeClr val="dk1"/>
                          </a:solidFill>
                          <a:effectLst/>
                          <a:latin typeface="Arial" panose="020B0604020202020204" pitchFamily="34" charset="0"/>
                          <a:ea typeface="+mn-ea"/>
                          <a:cs typeface="Arial" panose="020B0604020202020204" pitchFamily="34" charset="0"/>
                          <a:hlinkClick r:id="rId2"/>
                        </a:rPr>
                        <a:t>here</a:t>
                      </a:r>
                      <a:r>
                        <a:rPr lang="en-GB" sz="1100" i="1" kern="1200" dirty="0">
                          <a:solidFill>
                            <a:schemeClr val="dk1"/>
                          </a:solidFill>
                          <a:effectLst/>
                          <a:latin typeface="Arial" panose="020B0604020202020204" pitchFamily="34" charset="0"/>
                          <a:ea typeface="+mn-ea"/>
                          <a:cs typeface="Arial" panose="020B0604020202020204" pitchFamily="34" charset="0"/>
                        </a:rPr>
                        <a:t> to learn more about these services and how to access them.</a:t>
                      </a:r>
                      <a:endParaRPr lang="en-GB" sz="1100" kern="1200" dirty="0">
                        <a:solidFill>
                          <a:schemeClr val="dk1"/>
                        </a:solidFill>
                        <a:effectLst/>
                        <a:latin typeface="Arial" panose="020B0604020202020204" pitchFamily="34" charset="0"/>
                        <a:ea typeface="+mn-ea"/>
                        <a:cs typeface="Arial" panose="020B0604020202020204" pitchFamily="34" charset="0"/>
                      </a:endParaRPr>
                    </a:p>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340885940"/>
                  </a:ext>
                </a:extLst>
              </a:tr>
              <a:tr h="1248552">
                <a:tc>
                  <a:txBody>
                    <a:bodyPr/>
                    <a:lstStyle/>
                    <a:p>
                      <a:r>
                        <a:rPr lang="en-GB" sz="1100" kern="1200" dirty="0">
                          <a:solidFill>
                            <a:schemeClr val="dk1"/>
                          </a:solidFill>
                          <a:effectLst/>
                          <a:latin typeface="Arial" panose="020B0604020202020204" pitchFamily="34" charset="0"/>
                          <a:ea typeface="+mn-ea"/>
                          <a:cs typeface="Arial" panose="020B0604020202020204" pitchFamily="34" charset="0"/>
                        </a:rPr>
                        <a:t>Suggested tags: </a:t>
                      </a:r>
                      <a:r>
                        <a:rPr lang="en-GB" sz="1100" i="1" kern="1200" dirty="0">
                          <a:solidFill>
                            <a:schemeClr val="dk1"/>
                          </a:solidFill>
                          <a:effectLst/>
                          <a:latin typeface="Arial" panose="020B0604020202020204" pitchFamily="34" charset="0"/>
                          <a:ea typeface="+mn-ea"/>
                          <a:cs typeface="Arial" panose="020B0604020202020204" pitchFamily="34" charset="0"/>
                        </a:rPr>
                        <a:t>#mentalhealth #mentalhealthmatters #MHLDA</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 </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Other suggested tags: Herts Mind Network, Mind in Mid Herts, Herts Help, HPFT, Viewpoint, </a:t>
                      </a:r>
                      <a:r>
                        <a:rPr lang="en-GB" sz="1100" i="1" kern="1200" dirty="0" err="1">
                          <a:solidFill>
                            <a:schemeClr val="dk1"/>
                          </a:solidFill>
                          <a:effectLst/>
                          <a:latin typeface="Arial" panose="020B0604020202020204" pitchFamily="34" charset="0"/>
                          <a:ea typeface="+mn-ea"/>
                          <a:cs typeface="Arial" panose="020B0604020202020204" pitchFamily="34" charset="0"/>
                        </a:rPr>
                        <a:t>Togetherall</a:t>
                      </a:r>
                      <a:r>
                        <a:rPr lang="en-GB" sz="1100" i="1" kern="1200" dirty="0">
                          <a:solidFill>
                            <a:schemeClr val="dk1"/>
                          </a:solidFill>
                          <a:effectLst/>
                          <a:latin typeface="Arial" panose="020B0604020202020204" pitchFamily="34" charset="0"/>
                          <a:ea typeface="+mn-ea"/>
                          <a:cs typeface="Arial" panose="020B0604020202020204" pitchFamily="34" charset="0"/>
                        </a:rPr>
                        <a:t>, NHS Talking Therapies</a:t>
                      </a:r>
                      <a:endParaRPr lang="en-GB" sz="1100" dirty="0">
                        <a:latin typeface="Arial" panose="020B0604020202020204" pitchFamily="34" charset="0"/>
                        <a:cs typeface="Arial" panose="020B0604020202020204" pitchFamily="34" charset="0"/>
                      </a:endParaRPr>
                    </a:p>
                  </a:txBody>
                  <a:tcPr/>
                </a:tc>
                <a:tc>
                  <a:txBody>
                    <a:bodyPr/>
                    <a:lstStyle/>
                    <a:p>
                      <a:r>
                        <a:rPr lang="en-GB" sz="1100" kern="1200" dirty="0">
                          <a:solidFill>
                            <a:schemeClr val="dk1"/>
                          </a:solidFill>
                          <a:effectLst/>
                          <a:latin typeface="Arial" panose="020B0604020202020204" pitchFamily="34" charset="0"/>
                          <a:ea typeface="+mn-ea"/>
                          <a:cs typeface="Arial" panose="020B0604020202020204" pitchFamily="34" charset="0"/>
                        </a:rPr>
                        <a:t>Suggested tags: </a:t>
                      </a:r>
                      <a:r>
                        <a:rPr lang="en-GB" sz="1100" i="1" kern="1200" dirty="0">
                          <a:solidFill>
                            <a:schemeClr val="dk1"/>
                          </a:solidFill>
                          <a:effectLst/>
                          <a:latin typeface="Arial" panose="020B0604020202020204" pitchFamily="34" charset="0"/>
                          <a:ea typeface="+mn-ea"/>
                          <a:cs typeface="Arial" panose="020B0604020202020204" pitchFamily="34" charset="0"/>
                        </a:rPr>
                        <a:t>#mentalhealth #mentalhealthmatters #MHLDA</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 </a:t>
                      </a:r>
                      <a:endParaRPr lang="en-GB" sz="1100" kern="1200" dirty="0">
                        <a:solidFill>
                          <a:schemeClr val="dk1"/>
                        </a:solidFill>
                        <a:effectLst/>
                        <a:latin typeface="Arial" panose="020B0604020202020204" pitchFamily="34" charset="0"/>
                        <a:ea typeface="+mn-ea"/>
                        <a:cs typeface="Arial" panose="020B0604020202020204" pitchFamily="34" charset="0"/>
                      </a:endParaRPr>
                    </a:p>
                    <a:p>
                      <a:r>
                        <a:rPr lang="en-GB" sz="1100" i="1" kern="1200" dirty="0">
                          <a:solidFill>
                            <a:schemeClr val="dk1"/>
                          </a:solidFill>
                          <a:effectLst/>
                          <a:latin typeface="Arial" panose="020B0604020202020204" pitchFamily="34" charset="0"/>
                          <a:ea typeface="+mn-ea"/>
                          <a:cs typeface="Arial" panose="020B0604020202020204" pitchFamily="34" charset="0"/>
                        </a:rPr>
                        <a:t>Other suggested tags: Herts Mind Network, Mind in Mid Herts, Herts Help, HPFT, Viewpoint, </a:t>
                      </a:r>
                      <a:r>
                        <a:rPr lang="en-GB" sz="1100" i="1" kern="1200" dirty="0" err="1">
                          <a:solidFill>
                            <a:schemeClr val="dk1"/>
                          </a:solidFill>
                          <a:effectLst/>
                          <a:latin typeface="Arial" panose="020B0604020202020204" pitchFamily="34" charset="0"/>
                          <a:ea typeface="+mn-ea"/>
                          <a:cs typeface="Arial" panose="020B0604020202020204" pitchFamily="34" charset="0"/>
                        </a:rPr>
                        <a:t>Togetherall</a:t>
                      </a:r>
                      <a:r>
                        <a:rPr lang="en-GB" sz="1100" i="1" kern="1200" dirty="0">
                          <a:solidFill>
                            <a:schemeClr val="dk1"/>
                          </a:solidFill>
                          <a:effectLst/>
                          <a:latin typeface="Arial" panose="020B0604020202020204" pitchFamily="34" charset="0"/>
                          <a:ea typeface="+mn-ea"/>
                          <a:cs typeface="Arial" panose="020B0604020202020204" pitchFamily="34" charset="0"/>
                        </a:rPr>
                        <a:t>, NHS Talking Therapies</a:t>
                      </a:r>
                    </a:p>
                    <a:p>
                      <a:endParaRPr lang="en-GB" sz="1100" dirty="0"/>
                    </a:p>
                  </a:txBody>
                  <a:tcPr/>
                </a:tc>
                <a:tc>
                  <a:txBody>
                    <a:bodyPr/>
                    <a:lstStyle/>
                    <a:p>
                      <a:r>
                        <a:rPr lang="en-GB" sz="1100" dirty="0">
                          <a:latin typeface="Arial" panose="020B0604020202020204" pitchFamily="34" charset="0"/>
                          <a:cs typeface="Arial" panose="020B0604020202020204" pitchFamily="34" charset="0"/>
                        </a:rPr>
                        <a:t>There are a series of 9 images that have been created. Each image can be used as appropriate for your organisation.</a:t>
                      </a:r>
                    </a:p>
                  </a:txBody>
                  <a:tcPr/>
                </a:tc>
                <a:tc>
                  <a:txBody>
                    <a:bodyPr/>
                    <a:lstStyle/>
                    <a:p>
                      <a:r>
                        <a:rPr lang="en-GB" sz="1100" kern="1200" dirty="0">
                          <a:solidFill>
                            <a:schemeClr val="dk1"/>
                          </a:solidFill>
                          <a:effectLst/>
                          <a:latin typeface="Arial" panose="020B0604020202020204" pitchFamily="34" charset="0"/>
                          <a:ea typeface="+mn-ea"/>
                          <a:cs typeface="Arial" panose="020B0604020202020204" pitchFamily="34" charset="0"/>
                        </a:rPr>
                        <a:t>There are two screensavers which can be used as appropriate for your organisation.</a:t>
                      </a:r>
                      <a:endParaRPr lang="en-GB"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60992852"/>
                  </a:ext>
                </a:extLst>
              </a:tr>
            </a:tbl>
          </a:graphicData>
        </a:graphic>
      </p:graphicFrame>
      <p:pic>
        <p:nvPicPr>
          <p:cNvPr id="4" name="Picture 3" descr="A person and person standing in a street&#10;&#10;Description automatically generated">
            <a:extLst>
              <a:ext uri="{FF2B5EF4-FFF2-40B4-BE49-F238E27FC236}">
                <a16:creationId xmlns:a16="http://schemas.microsoft.com/office/drawing/2014/main" id="{47ADEECF-9D0D-A210-20F1-C5863D309817}"/>
              </a:ext>
            </a:extLst>
          </p:cNvPr>
          <p:cNvPicPr>
            <a:picLocks noChangeAspect="1"/>
          </p:cNvPicPr>
          <p:nvPr/>
        </p:nvPicPr>
        <p:blipFill>
          <a:blip r:embed="rId3"/>
          <a:stretch>
            <a:fillRect/>
          </a:stretch>
        </p:blipFill>
        <p:spPr>
          <a:xfrm>
            <a:off x="9089102" y="1690689"/>
            <a:ext cx="2819399" cy="1585912"/>
          </a:xfrm>
          <a:prstGeom prst="rect">
            <a:avLst/>
          </a:prstGeom>
        </p:spPr>
      </p:pic>
      <p:pic>
        <p:nvPicPr>
          <p:cNvPr id="6" name="Picture 5" descr="A poster for a health support service&#10;&#10;Description automatically generated">
            <a:extLst>
              <a:ext uri="{FF2B5EF4-FFF2-40B4-BE49-F238E27FC236}">
                <a16:creationId xmlns:a16="http://schemas.microsoft.com/office/drawing/2014/main" id="{6E4F5DCC-FCE6-40A5-7B6B-B6EED2C651C6}"/>
              </a:ext>
            </a:extLst>
          </p:cNvPr>
          <p:cNvPicPr>
            <a:picLocks noChangeAspect="1"/>
          </p:cNvPicPr>
          <p:nvPr/>
        </p:nvPicPr>
        <p:blipFill>
          <a:blip r:embed="rId4"/>
          <a:stretch>
            <a:fillRect/>
          </a:stretch>
        </p:blipFill>
        <p:spPr>
          <a:xfrm>
            <a:off x="6416601" y="1475861"/>
            <a:ext cx="2117800" cy="2117800"/>
          </a:xfrm>
          <a:prstGeom prst="rect">
            <a:avLst/>
          </a:prstGeom>
        </p:spPr>
      </p:pic>
    </p:spTree>
    <p:extLst>
      <p:ext uri="{BB962C8B-B14F-4D97-AF65-F5344CB8AC3E}">
        <p14:creationId xmlns:p14="http://schemas.microsoft.com/office/powerpoint/2010/main" val="2234455136"/>
      </p:ext>
    </p:extLst>
  </p:cSld>
  <p:clrMapOvr>
    <a:masterClrMapping/>
  </p:clrMapOvr>
</p:sld>
</file>

<file path=ppt/theme/theme1.xml><?xml version="1.0" encoding="utf-8"?>
<a:theme xmlns:a="http://schemas.openxmlformats.org/drawingml/2006/main" name="Office Theme">
  <a:themeElements>
    <a:clrScheme name="HWEICS">
      <a:dk1>
        <a:srgbClr val="000000"/>
      </a:dk1>
      <a:lt1>
        <a:srgbClr val="FFFFFF"/>
      </a:lt1>
      <a:dk2>
        <a:srgbClr val="007265"/>
      </a:dk2>
      <a:lt2>
        <a:srgbClr val="E7E6E6"/>
      </a:lt2>
      <a:accent1>
        <a:srgbClr val="FF504E"/>
      </a:accent1>
      <a:accent2>
        <a:srgbClr val="009CD8"/>
      </a:accent2>
      <a:accent3>
        <a:srgbClr val="70309F"/>
      </a:accent3>
      <a:accent4>
        <a:srgbClr val="F46403"/>
      </a:accent4>
      <a:accent5>
        <a:srgbClr val="AE2572"/>
      </a:accent5>
      <a:accent6>
        <a:srgbClr val="FEC000"/>
      </a:accent6>
      <a:hlink>
        <a:srgbClr val="00B2F6"/>
      </a:hlink>
      <a:folHlink>
        <a:srgbClr val="E3309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TotalTime>
  <Words>298</Words>
  <Application>Microsoft Office PowerPoint</Application>
  <PresentationFormat>Widescreen</PresentationFormat>
  <Paragraphs>23</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Winter Crisis Care Campaign – public messaging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Leech</dc:creator>
  <cp:lastModifiedBy>HUGHES, Angela (HERTFORDSHIRE PARTNERSHIP UNIVERSITY NHS FOUNDATION TRUST)</cp:lastModifiedBy>
  <cp:revision>23</cp:revision>
  <dcterms:created xsi:type="dcterms:W3CDTF">2022-06-20T11:05:21Z</dcterms:created>
  <dcterms:modified xsi:type="dcterms:W3CDTF">2024-12-05T10:45:14Z</dcterms:modified>
</cp:coreProperties>
</file>